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1"/>
  </p:sldMasterIdLst>
  <p:notesMasterIdLst>
    <p:notesMasterId r:id="rId17"/>
  </p:notesMasterIdLst>
  <p:sldIdLst>
    <p:sldId id="267" r:id="rId2"/>
    <p:sldId id="257" r:id="rId3"/>
    <p:sldId id="258" r:id="rId4"/>
    <p:sldId id="259" r:id="rId5"/>
    <p:sldId id="260" r:id="rId6"/>
    <p:sldId id="266" r:id="rId7"/>
    <p:sldId id="271" r:id="rId8"/>
    <p:sldId id="269" r:id="rId9"/>
    <p:sldId id="274" r:id="rId10"/>
    <p:sldId id="272" r:id="rId11"/>
    <p:sldId id="262" r:id="rId12"/>
    <p:sldId id="263" r:id="rId13"/>
    <p:sldId id="264" r:id="rId14"/>
    <p:sldId id="275" r:id="rId15"/>
    <p:sldId id="273" r:id="rId16"/>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B9A3A-6DBF-454D-B8BE-95632F19680D}" v="19" dt="2024-07-15T12:29:40.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S D" userId="9351700fd5a0be97" providerId="LiveId" clId="{FE9B9A3A-6DBF-454D-B8BE-95632F19680D}"/>
    <pc:docChg chg="undo custSel addSld delSld modSld sldOrd">
      <pc:chgData name="Pooja S D" userId="9351700fd5a0be97" providerId="LiveId" clId="{FE9B9A3A-6DBF-454D-B8BE-95632F19680D}" dt="2024-07-15T12:32:20.226" v="1026" actId="2711"/>
      <pc:docMkLst>
        <pc:docMk/>
      </pc:docMkLst>
      <pc:sldChg chg="delSp modSp add del mod">
        <pc:chgData name="Pooja S D" userId="9351700fd5a0be97" providerId="LiveId" clId="{FE9B9A3A-6DBF-454D-B8BE-95632F19680D}" dt="2024-07-15T07:12:21.617" v="213" actId="47"/>
        <pc:sldMkLst>
          <pc:docMk/>
          <pc:sldMk cId="0" sldId="256"/>
        </pc:sldMkLst>
        <pc:spChg chg="del mod">
          <ac:chgData name="Pooja S D" userId="9351700fd5a0be97" providerId="LiveId" clId="{FE9B9A3A-6DBF-454D-B8BE-95632F19680D}" dt="2024-07-15T06:46:22.188" v="2" actId="478"/>
          <ac:spMkLst>
            <pc:docMk/>
            <pc:sldMk cId="0" sldId="256"/>
            <ac:spMk id="5" creationId="{00000000-0000-0000-0000-000000000000}"/>
          </ac:spMkLst>
        </pc:spChg>
        <pc:spChg chg="mod">
          <ac:chgData name="Pooja S D" userId="9351700fd5a0be97" providerId="LiveId" clId="{FE9B9A3A-6DBF-454D-B8BE-95632F19680D}" dt="2024-07-15T07:01:16.775" v="170" actId="1076"/>
          <ac:spMkLst>
            <pc:docMk/>
            <pc:sldMk cId="0" sldId="256"/>
            <ac:spMk id="7" creationId="{00000000-0000-0000-0000-000000000000}"/>
          </ac:spMkLst>
        </pc:spChg>
        <pc:spChg chg="mod">
          <ac:chgData name="Pooja S D" userId="9351700fd5a0be97" providerId="LiveId" clId="{FE9B9A3A-6DBF-454D-B8BE-95632F19680D}" dt="2024-07-15T07:00:37.899" v="168" actId="20577"/>
          <ac:spMkLst>
            <pc:docMk/>
            <pc:sldMk cId="0" sldId="256"/>
            <ac:spMk id="8" creationId="{00000000-0000-0000-0000-000000000000}"/>
          </ac:spMkLst>
        </pc:spChg>
        <pc:spChg chg="mod">
          <ac:chgData name="Pooja S D" userId="9351700fd5a0be97" providerId="LiveId" clId="{FE9B9A3A-6DBF-454D-B8BE-95632F19680D}" dt="2024-07-15T06:50:38.777" v="24" actId="1076"/>
          <ac:spMkLst>
            <pc:docMk/>
            <pc:sldMk cId="0" sldId="256"/>
            <ac:spMk id="9" creationId="{00000000-0000-0000-0000-000000000000}"/>
          </ac:spMkLst>
        </pc:spChg>
        <pc:picChg chg="mod">
          <ac:chgData name="Pooja S D" userId="9351700fd5a0be97" providerId="LiveId" clId="{FE9B9A3A-6DBF-454D-B8BE-95632F19680D}" dt="2024-07-15T07:00:54.221" v="169" actId="1076"/>
          <ac:picMkLst>
            <pc:docMk/>
            <pc:sldMk cId="0" sldId="256"/>
            <ac:picMk id="4" creationId="{00000000-0000-0000-0000-000000000000}"/>
          </ac:picMkLst>
        </pc:picChg>
      </pc:sldChg>
      <pc:sldChg chg="modSp mod">
        <pc:chgData name="Pooja S D" userId="9351700fd5a0be97" providerId="LiveId" clId="{FE9B9A3A-6DBF-454D-B8BE-95632F19680D}" dt="2024-07-15T12:32:20.226" v="1026" actId="2711"/>
        <pc:sldMkLst>
          <pc:docMk/>
          <pc:sldMk cId="0" sldId="257"/>
        </pc:sldMkLst>
        <pc:spChg chg="mod">
          <ac:chgData name="Pooja S D" userId="9351700fd5a0be97" providerId="LiveId" clId="{FE9B9A3A-6DBF-454D-B8BE-95632F19680D}" dt="2024-07-15T07:15:44.494" v="248" actId="1076"/>
          <ac:spMkLst>
            <pc:docMk/>
            <pc:sldMk cId="0" sldId="257"/>
            <ac:spMk id="3" creationId="{00000000-0000-0000-0000-000000000000}"/>
          </ac:spMkLst>
        </pc:spChg>
        <pc:spChg chg="mod">
          <ac:chgData name="Pooja S D" userId="9351700fd5a0be97" providerId="LiveId" clId="{FE9B9A3A-6DBF-454D-B8BE-95632F19680D}" dt="2024-07-15T12:32:20.226" v="1026" actId="2711"/>
          <ac:spMkLst>
            <pc:docMk/>
            <pc:sldMk cId="0" sldId="257"/>
            <ac:spMk id="6" creationId="{00000000-0000-0000-0000-000000000000}"/>
          </ac:spMkLst>
        </pc:spChg>
        <pc:spChg chg="mod">
          <ac:chgData name="Pooja S D" userId="9351700fd5a0be97" providerId="LiveId" clId="{FE9B9A3A-6DBF-454D-B8BE-95632F19680D}" dt="2024-07-15T07:14:45.049" v="240" actId="113"/>
          <ac:spMkLst>
            <pc:docMk/>
            <pc:sldMk cId="0" sldId="257"/>
            <ac:spMk id="8" creationId="{00000000-0000-0000-0000-000000000000}"/>
          </ac:spMkLst>
        </pc:spChg>
        <pc:spChg chg="mod">
          <ac:chgData name="Pooja S D" userId="9351700fd5a0be97" providerId="LiveId" clId="{FE9B9A3A-6DBF-454D-B8BE-95632F19680D}" dt="2024-07-15T07:14:57.072" v="242" actId="113"/>
          <ac:spMkLst>
            <pc:docMk/>
            <pc:sldMk cId="0" sldId="257"/>
            <ac:spMk id="11" creationId="{00000000-0000-0000-0000-000000000000}"/>
          </ac:spMkLst>
        </pc:spChg>
        <pc:spChg chg="mod">
          <ac:chgData name="Pooja S D" userId="9351700fd5a0be97" providerId="LiveId" clId="{FE9B9A3A-6DBF-454D-B8BE-95632F19680D}" dt="2024-07-15T07:15:08.218" v="244" actId="113"/>
          <ac:spMkLst>
            <pc:docMk/>
            <pc:sldMk cId="0" sldId="257"/>
            <ac:spMk id="14" creationId="{00000000-0000-0000-0000-000000000000}"/>
          </ac:spMkLst>
        </pc:spChg>
        <pc:spChg chg="mod">
          <ac:chgData name="Pooja S D" userId="9351700fd5a0be97" providerId="LiveId" clId="{FE9B9A3A-6DBF-454D-B8BE-95632F19680D}" dt="2024-07-15T07:16:02.498" v="255" actId="113"/>
          <ac:spMkLst>
            <pc:docMk/>
            <pc:sldMk cId="0" sldId="257"/>
            <ac:spMk id="17" creationId="{00000000-0000-0000-0000-000000000000}"/>
          </ac:spMkLst>
        </pc:spChg>
      </pc:sldChg>
      <pc:sldChg chg="modSp mod">
        <pc:chgData name="Pooja S D" userId="9351700fd5a0be97" providerId="LiveId" clId="{FE9B9A3A-6DBF-454D-B8BE-95632F19680D}" dt="2024-07-15T12:31:53.929" v="1025" actId="2711"/>
        <pc:sldMkLst>
          <pc:docMk/>
          <pc:sldMk cId="0" sldId="259"/>
        </pc:sldMkLst>
        <pc:spChg chg="mod">
          <ac:chgData name="Pooja S D" userId="9351700fd5a0be97" providerId="LiveId" clId="{FE9B9A3A-6DBF-454D-B8BE-95632F19680D}" dt="2024-07-15T12:31:53.929" v="1025" actId="2711"/>
          <ac:spMkLst>
            <pc:docMk/>
            <pc:sldMk cId="0" sldId="259"/>
            <ac:spMk id="6" creationId="{00000000-0000-0000-0000-000000000000}"/>
          </ac:spMkLst>
        </pc:spChg>
      </pc:sldChg>
      <pc:sldChg chg="modSp mod">
        <pc:chgData name="Pooja S D" userId="9351700fd5a0be97" providerId="LiveId" clId="{FE9B9A3A-6DBF-454D-B8BE-95632F19680D}" dt="2024-07-15T12:31:42.597" v="1024" actId="2711"/>
        <pc:sldMkLst>
          <pc:docMk/>
          <pc:sldMk cId="0" sldId="260"/>
        </pc:sldMkLst>
        <pc:spChg chg="mod">
          <ac:chgData name="Pooja S D" userId="9351700fd5a0be97" providerId="LiveId" clId="{FE9B9A3A-6DBF-454D-B8BE-95632F19680D}" dt="2024-07-15T12:31:42.597" v="1024" actId="2711"/>
          <ac:spMkLst>
            <pc:docMk/>
            <pc:sldMk cId="0" sldId="260"/>
            <ac:spMk id="6" creationId="{00000000-0000-0000-0000-000000000000}"/>
          </ac:spMkLst>
        </pc:spChg>
      </pc:sldChg>
      <pc:sldChg chg="modSp mod">
        <pc:chgData name="Pooja S D" userId="9351700fd5a0be97" providerId="LiveId" clId="{FE9B9A3A-6DBF-454D-B8BE-95632F19680D}" dt="2024-07-15T12:02:51.710" v="621" actId="2711"/>
        <pc:sldMkLst>
          <pc:docMk/>
          <pc:sldMk cId="1402375436" sldId="262"/>
        </pc:sldMkLst>
        <pc:spChg chg="mod">
          <ac:chgData name="Pooja S D" userId="9351700fd5a0be97" providerId="LiveId" clId="{FE9B9A3A-6DBF-454D-B8BE-95632F19680D}" dt="2024-07-15T12:02:51.710" v="621" actId="2711"/>
          <ac:spMkLst>
            <pc:docMk/>
            <pc:sldMk cId="1402375436" sldId="262"/>
            <ac:spMk id="2" creationId="{B9E15F26-8E0A-04D0-6E73-96054361E85E}"/>
          </ac:spMkLst>
        </pc:spChg>
        <pc:picChg chg="mod">
          <ac:chgData name="Pooja S D" userId="9351700fd5a0be97" providerId="LiveId" clId="{FE9B9A3A-6DBF-454D-B8BE-95632F19680D}" dt="2024-07-15T06:59:25.308" v="151" actId="14100"/>
          <ac:picMkLst>
            <pc:docMk/>
            <pc:sldMk cId="1402375436" sldId="262"/>
            <ac:picMk id="5" creationId="{792639F5-F62A-ED55-E1F8-8F4ED66185A0}"/>
          </ac:picMkLst>
        </pc:picChg>
      </pc:sldChg>
      <pc:sldChg chg="modSp mod">
        <pc:chgData name="Pooja S D" userId="9351700fd5a0be97" providerId="LiveId" clId="{FE9B9A3A-6DBF-454D-B8BE-95632F19680D}" dt="2024-07-15T12:03:20.325" v="650" actId="2711"/>
        <pc:sldMkLst>
          <pc:docMk/>
          <pc:sldMk cId="2644574086" sldId="263"/>
        </pc:sldMkLst>
        <pc:spChg chg="mod">
          <ac:chgData name="Pooja S D" userId="9351700fd5a0be97" providerId="LiveId" clId="{FE9B9A3A-6DBF-454D-B8BE-95632F19680D}" dt="2024-07-15T12:03:20.325" v="650" actId="2711"/>
          <ac:spMkLst>
            <pc:docMk/>
            <pc:sldMk cId="2644574086" sldId="263"/>
            <ac:spMk id="2" creationId="{B40450F2-E4D1-A193-A121-C0614473BE8C}"/>
          </ac:spMkLst>
        </pc:spChg>
        <pc:picChg chg="mod">
          <ac:chgData name="Pooja S D" userId="9351700fd5a0be97" providerId="LiveId" clId="{FE9B9A3A-6DBF-454D-B8BE-95632F19680D}" dt="2024-07-15T06:59:52.624" v="156" actId="14100"/>
          <ac:picMkLst>
            <pc:docMk/>
            <pc:sldMk cId="2644574086" sldId="263"/>
            <ac:picMk id="5" creationId="{DD8E1A98-06FF-B7DE-8531-83534D7AFC2E}"/>
          </ac:picMkLst>
        </pc:picChg>
      </pc:sldChg>
      <pc:sldChg chg="modSp mod">
        <pc:chgData name="Pooja S D" userId="9351700fd5a0be97" providerId="LiveId" clId="{FE9B9A3A-6DBF-454D-B8BE-95632F19680D}" dt="2024-07-15T12:04:12.501" v="676" actId="2711"/>
        <pc:sldMkLst>
          <pc:docMk/>
          <pc:sldMk cId="865464807" sldId="264"/>
        </pc:sldMkLst>
        <pc:spChg chg="mod">
          <ac:chgData name="Pooja S D" userId="9351700fd5a0be97" providerId="LiveId" clId="{FE9B9A3A-6DBF-454D-B8BE-95632F19680D}" dt="2024-07-15T12:04:12.501" v="676" actId="2711"/>
          <ac:spMkLst>
            <pc:docMk/>
            <pc:sldMk cId="865464807" sldId="264"/>
            <ac:spMk id="2" creationId="{669D36B3-9D1D-D58B-1C52-9FD6A5B00C01}"/>
          </ac:spMkLst>
        </pc:spChg>
        <pc:picChg chg="mod">
          <ac:chgData name="Pooja S D" userId="9351700fd5a0be97" providerId="LiveId" clId="{FE9B9A3A-6DBF-454D-B8BE-95632F19680D}" dt="2024-07-15T07:00:23.447" v="162" actId="14100"/>
          <ac:picMkLst>
            <pc:docMk/>
            <pc:sldMk cId="865464807" sldId="264"/>
            <ac:picMk id="5" creationId="{DABDF13C-7EB6-DFB0-89ED-852F1FAC0648}"/>
          </ac:picMkLst>
        </pc:picChg>
      </pc:sldChg>
      <pc:sldChg chg="modSp new del mod ord">
        <pc:chgData name="Pooja S D" userId="9351700fd5a0be97" providerId="LiveId" clId="{FE9B9A3A-6DBF-454D-B8BE-95632F19680D}" dt="2024-07-15T06:57:06.757" v="137" actId="47"/>
        <pc:sldMkLst>
          <pc:docMk/>
          <pc:sldMk cId="2730751159" sldId="265"/>
        </pc:sldMkLst>
        <pc:spChg chg="mod">
          <ac:chgData name="Pooja S D" userId="9351700fd5a0be97" providerId="LiveId" clId="{FE9B9A3A-6DBF-454D-B8BE-95632F19680D}" dt="2024-07-15T06:55:56.480" v="127"/>
          <ac:spMkLst>
            <pc:docMk/>
            <pc:sldMk cId="2730751159" sldId="265"/>
            <ac:spMk id="2" creationId="{6DF7019A-46BF-CE12-B763-F9C13F59004C}"/>
          </ac:spMkLst>
        </pc:spChg>
      </pc:sldChg>
      <pc:sldChg chg="addSp delSp modSp new mod">
        <pc:chgData name="Pooja S D" userId="9351700fd5a0be97" providerId="LiveId" clId="{FE9B9A3A-6DBF-454D-B8BE-95632F19680D}" dt="2024-07-15T06:57:40.046" v="142" actId="14100"/>
        <pc:sldMkLst>
          <pc:docMk/>
          <pc:sldMk cId="4052617467" sldId="266"/>
        </pc:sldMkLst>
        <pc:spChg chg="mod">
          <ac:chgData name="Pooja S D" userId="9351700fd5a0be97" providerId="LiveId" clId="{FE9B9A3A-6DBF-454D-B8BE-95632F19680D}" dt="2024-07-15T06:57:25.981" v="140" actId="1076"/>
          <ac:spMkLst>
            <pc:docMk/>
            <pc:sldMk cId="4052617467" sldId="266"/>
            <ac:spMk id="2" creationId="{140E81D0-E026-0DED-723D-21E1D4BD0D85}"/>
          </ac:spMkLst>
        </pc:spChg>
        <pc:spChg chg="del">
          <ac:chgData name="Pooja S D" userId="9351700fd5a0be97" providerId="LiveId" clId="{FE9B9A3A-6DBF-454D-B8BE-95632F19680D}" dt="2024-07-15T06:54:31.478" v="86"/>
          <ac:spMkLst>
            <pc:docMk/>
            <pc:sldMk cId="4052617467" sldId="266"/>
            <ac:spMk id="3" creationId="{090E3DAB-4BC8-3AF3-9B29-85BB38463A6A}"/>
          </ac:spMkLst>
        </pc:spChg>
        <pc:picChg chg="add mod">
          <ac:chgData name="Pooja S D" userId="9351700fd5a0be97" providerId="LiveId" clId="{FE9B9A3A-6DBF-454D-B8BE-95632F19680D}" dt="2024-07-15T06:57:40.046" v="142" actId="14100"/>
          <ac:picMkLst>
            <pc:docMk/>
            <pc:sldMk cId="4052617467" sldId="266"/>
            <ac:picMk id="5" creationId="{08365D0C-6CC8-43F3-9F5D-29C40578E0A0}"/>
          </ac:picMkLst>
        </pc:picChg>
      </pc:sldChg>
      <pc:sldChg chg="addSp delSp modSp add mod">
        <pc:chgData name="Pooja S D" userId="9351700fd5a0be97" providerId="LiveId" clId="{FE9B9A3A-6DBF-454D-B8BE-95632F19680D}" dt="2024-07-15T12:08:46.107" v="727" actId="13926"/>
        <pc:sldMkLst>
          <pc:docMk/>
          <pc:sldMk cId="0" sldId="267"/>
        </pc:sldMkLst>
        <pc:spChg chg="mod">
          <ac:chgData name="Pooja S D" userId="9351700fd5a0be97" providerId="LiveId" clId="{FE9B9A3A-6DBF-454D-B8BE-95632F19680D}" dt="2024-07-15T12:07:20.639" v="722" actId="1076"/>
          <ac:spMkLst>
            <pc:docMk/>
            <pc:sldMk cId="0" sldId="267"/>
            <ac:spMk id="6" creationId="{00000000-0000-0000-0000-000000000000}"/>
          </ac:spMkLst>
        </pc:spChg>
        <pc:spChg chg="mod">
          <ac:chgData name="Pooja S D" userId="9351700fd5a0be97" providerId="LiveId" clId="{FE9B9A3A-6DBF-454D-B8BE-95632F19680D}" dt="2024-07-15T12:07:17.375" v="721" actId="1076"/>
          <ac:spMkLst>
            <pc:docMk/>
            <pc:sldMk cId="0" sldId="267"/>
            <ac:spMk id="7" creationId="{00000000-0000-0000-0000-000000000000}"/>
          </ac:spMkLst>
        </pc:spChg>
        <pc:spChg chg="mod">
          <ac:chgData name="Pooja S D" userId="9351700fd5a0be97" providerId="LiveId" clId="{FE9B9A3A-6DBF-454D-B8BE-95632F19680D}" dt="2024-07-15T12:07:13.079" v="720" actId="1076"/>
          <ac:spMkLst>
            <pc:docMk/>
            <pc:sldMk cId="0" sldId="267"/>
            <ac:spMk id="8" creationId="{00000000-0000-0000-0000-000000000000}"/>
          </ac:spMkLst>
        </pc:spChg>
        <pc:spChg chg="add mod">
          <ac:chgData name="Pooja S D" userId="9351700fd5a0be97" providerId="LiveId" clId="{FE9B9A3A-6DBF-454D-B8BE-95632F19680D}" dt="2024-07-15T12:08:46.107" v="727" actId="13926"/>
          <ac:spMkLst>
            <pc:docMk/>
            <pc:sldMk cId="0" sldId="267"/>
            <ac:spMk id="9" creationId="{6B09336A-DCF8-5853-40FE-2C331629D6DE}"/>
          </ac:spMkLst>
        </pc:spChg>
        <pc:picChg chg="del">
          <ac:chgData name="Pooja S D" userId="9351700fd5a0be97" providerId="LiveId" clId="{FE9B9A3A-6DBF-454D-B8BE-95632F19680D}" dt="2024-07-15T07:10:50.596" v="206" actId="478"/>
          <ac:picMkLst>
            <pc:docMk/>
            <pc:sldMk cId="0" sldId="267"/>
            <ac:picMk id="9" creationId="{00000000-0000-0000-0000-000000000000}"/>
          </ac:picMkLst>
        </pc:picChg>
      </pc:sldChg>
      <pc:sldChg chg="new del">
        <pc:chgData name="Pooja S D" userId="9351700fd5a0be97" providerId="LiveId" clId="{FE9B9A3A-6DBF-454D-B8BE-95632F19680D}" dt="2024-07-15T07:03:07.258" v="175" actId="47"/>
        <pc:sldMkLst>
          <pc:docMk/>
          <pc:sldMk cId="3321253235" sldId="267"/>
        </pc:sldMkLst>
      </pc:sldChg>
      <pc:sldChg chg="addSp delSp modSp add del mod">
        <pc:chgData name="Pooja S D" userId="9351700fd5a0be97" providerId="LiveId" clId="{FE9B9A3A-6DBF-454D-B8BE-95632F19680D}" dt="2024-07-15T11:25:27.114" v="286" actId="47"/>
        <pc:sldMkLst>
          <pc:docMk/>
          <pc:sldMk cId="1584706575" sldId="268"/>
        </pc:sldMkLst>
        <pc:spChg chg="del">
          <ac:chgData name="Pooja S D" userId="9351700fd5a0be97" providerId="LiveId" clId="{FE9B9A3A-6DBF-454D-B8BE-95632F19680D}" dt="2024-07-15T11:25:23.271" v="285" actId="478"/>
          <ac:spMkLst>
            <pc:docMk/>
            <pc:sldMk cId="1584706575" sldId="268"/>
            <ac:spMk id="2" creationId="{1B5A9603-117B-92F7-4E5E-5D1F8260A6CC}"/>
          </ac:spMkLst>
        </pc:spChg>
        <pc:spChg chg="mod">
          <ac:chgData name="Pooja S D" userId="9351700fd5a0be97" providerId="LiveId" clId="{FE9B9A3A-6DBF-454D-B8BE-95632F19680D}" dt="2024-07-15T07:05:51.167" v="203" actId="6549"/>
          <ac:spMkLst>
            <pc:docMk/>
            <pc:sldMk cId="1584706575" sldId="268"/>
            <ac:spMk id="7" creationId="{00000000-0000-0000-0000-000000000000}"/>
          </ac:spMkLst>
        </pc:spChg>
        <pc:spChg chg="mod">
          <ac:chgData name="Pooja S D" userId="9351700fd5a0be97" providerId="LiveId" clId="{FE9B9A3A-6DBF-454D-B8BE-95632F19680D}" dt="2024-07-15T07:03:20.122" v="187" actId="20577"/>
          <ac:spMkLst>
            <pc:docMk/>
            <pc:sldMk cId="1584706575" sldId="268"/>
            <ac:spMk id="10" creationId="{00000000-0000-0000-0000-000000000000}"/>
          </ac:spMkLst>
        </pc:spChg>
        <pc:picChg chg="add del">
          <ac:chgData name="Pooja S D" userId="9351700fd5a0be97" providerId="LiveId" clId="{FE9B9A3A-6DBF-454D-B8BE-95632F19680D}" dt="2024-07-15T07:04:29.476" v="198" actId="478"/>
          <ac:picMkLst>
            <pc:docMk/>
            <pc:sldMk cId="1584706575" sldId="268"/>
            <ac:picMk id="4" creationId="{00000000-0000-0000-0000-000000000000}"/>
          </ac:picMkLst>
        </pc:picChg>
        <pc:picChg chg="del">
          <ac:chgData name="Pooja S D" userId="9351700fd5a0be97" providerId="LiveId" clId="{FE9B9A3A-6DBF-454D-B8BE-95632F19680D}" dt="2024-07-15T07:03:22.545" v="188" actId="478"/>
          <ac:picMkLst>
            <pc:docMk/>
            <pc:sldMk cId="1584706575" sldId="268"/>
            <ac:picMk id="9" creationId="{00000000-0000-0000-0000-000000000000}"/>
          </ac:picMkLst>
        </pc:picChg>
        <pc:picChg chg="del">
          <ac:chgData name="Pooja S D" userId="9351700fd5a0be97" providerId="LiveId" clId="{FE9B9A3A-6DBF-454D-B8BE-95632F19680D}" dt="2024-07-15T07:03:25.464" v="189" actId="478"/>
          <ac:picMkLst>
            <pc:docMk/>
            <pc:sldMk cId="1584706575" sldId="268"/>
            <ac:picMk id="11" creationId="{00000000-0000-0000-0000-000000000000}"/>
          </ac:picMkLst>
        </pc:picChg>
      </pc:sldChg>
      <pc:sldChg chg="addSp modSp new mod ord">
        <pc:chgData name="Pooja S D" userId="9351700fd5a0be97" providerId="LiveId" clId="{FE9B9A3A-6DBF-454D-B8BE-95632F19680D}" dt="2024-07-15T07:13:37.436" v="236" actId="2711"/>
        <pc:sldMkLst>
          <pc:docMk/>
          <pc:sldMk cId="1584706575" sldId="268"/>
        </pc:sldMkLst>
        <pc:spChg chg="add mod">
          <ac:chgData name="Pooja S D" userId="9351700fd5a0be97" providerId="LiveId" clId="{FE9B9A3A-6DBF-454D-B8BE-95632F19680D}" dt="2024-07-15T07:13:37.436" v="236" actId="2711"/>
          <ac:spMkLst>
            <pc:docMk/>
            <pc:sldMk cId="1584706575" sldId="268"/>
            <ac:spMk id="2" creationId="{1B5A9603-117B-92F7-4E5E-5D1F8260A6CC}"/>
          </ac:spMkLst>
        </pc:spChg>
      </pc:sldChg>
      <pc:sldChg chg="addSp delSp modSp new mod ord">
        <pc:chgData name="Pooja S D" userId="9351700fd5a0be97" providerId="LiveId" clId="{FE9B9A3A-6DBF-454D-B8BE-95632F19680D}" dt="2024-07-15T11:42:09.715" v="437"/>
        <pc:sldMkLst>
          <pc:docMk/>
          <pc:sldMk cId="1144194407" sldId="269"/>
        </pc:sldMkLst>
        <pc:spChg chg="mod">
          <ac:chgData name="Pooja S D" userId="9351700fd5a0be97" providerId="LiveId" clId="{FE9B9A3A-6DBF-454D-B8BE-95632F19680D}" dt="2024-07-15T11:19:05.720" v="278" actId="1076"/>
          <ac:spMkLst>
            <pc:docMk/>
            <pc:sldMk cId="1144194407" sldId="269"/>
            <ac:spMk id="2" creationId="{350A1953-A0C6-FB5C-7BBD-DF55F41BC912}"/>
          </ac:spMkLst>
        </pc:spChg>
        <pc:spChg chg="del">
          <ac:chgData name="Pooja S D" userId="9351700fd5a0be97" providerId="LiveId" clId="{FE9B9A3A-6DBF-454D-B8BE-95632F19680D}" dt="2024-07-15T11:22:15.097" v="279"/>
          <ac:spMkLst>
            <pc:docMk/>
            <pc:sldMk cId="1144194407" sldId="269"/>
            <ac:spMk id="3" creationId="{AF63D6D7-9425-4292-DCC2-41F9890EF791}"/>
          </ac:spMkLst>
        </pc:spChg>
        <pc:picChg chg="add mod">
          <ac:chgData name="Pooja S D" userId="9351700fd5a0be97" providerId="LiveId" clId="{FE9B9A3A-6DBF-454D-B8BE-95632F19680D}" dt="2024-07-15T11:22:30.397" v="284" actId="14100"/>
          <ac:picMkLst>
            <pc:docMk/>
            <pc:sldMk cId="1144194407" sldId="269"/>
            <ac:picMk id="5" creationId="{40896AD6-AB87-B6F4-A507-6D4A8C08C674}"/>
          </ac:picMkLst>
        </pc:picChg>
      </pc:sldChg>
      <pc:sldChg chg="new del">
        <pc:chgData name="Pooja S D" userId="9351700fd5a0be97" providerId="LiveId" clId="{FE9B9A3A-6DBF-454D-B8BE-95632F19680D}" dt="2024-07-15T11:31:24.384" v="322" actId="47"/>
        <pc:sldMkLst>
          <pc:docMk/>
          <pc:sldMk cId="507542385" sldId="270"/>
        </pc:sldMkLst>
      </pc:sldChg>
      <pc:sldChg chg="addSp delSp modSp new del mod">
        <pc:chgData name="Pooja S D" userId="9351700fd5a0be97" providerId="LiveId" clId="{FE9B9A3A-6DBF-454D-B8BE-95632F19680D}" dt="2024-07-15T11:30:29.453" v="315" actId="47"/>
        <pc:sldMkLst>
          <pc:docMk/>
          <pc:sldMk cId="779771885" sldId="270"/>
        </pc:sldMkLst>
        <pc:spChg chg="mod">
          <ac:chgData name="Pooja S D" userId="9351700fd5a0be97" providerId="LiveId" clId="{FE9B9A3A-6DBF-454D-B8BE-95632F19680D}" dt="2024-07-15T11:27:35.670" v="299" actId="1076"/>
          <ac:spMkLst>
            <pc:docMk/>
            <pc:sldMk cId="779771885" sldId="270"/>
            <ac:spMk id="2" creationId="{BA17B5AF-162F-2665-D061-5FE2AC2CB767}"/>
          </ac:spMkLst>
        </pc:spChg>
        <pc:spChg chg="del mod">
          <ac:chgData name="Pooja S D" userId="9351700fd5a0be97" providerId="LiveId" clId="{FE9B9A3A-6DBF-454D-B8BE-95632F19680D}" dt="2024-07-15T11:30:21.945" v="314" actId="21"/>
          <ac:spMkLst>
            <pc:docMk/>
            <pc:sldMk cId="779771885" sldId="270"/>
            <ac:spMk id="3" creationId="{11B36CBB-AAD4-FCE0-D255-9C97640C897E}"/>
          </ac:spMkLst>
        </pc:spChg>
        <pc:spChg chg="add mod">
          <ac:chgData name="Pooja S D" userId="9351700fd5a0be97" providerId="LiveId" clId="{FE9B9A3A-6DBF-454D-B8BE-95632F19680D}" dt="2024-07-15T11:30:21.945" v="314" actId="21"/>
          <ac:spMkLst>
            <pc:docMk/>
            <pc:sldMk cId="779771885" sldId="270"/>
            <ac:spMk id="5" creationId="{CF9F82DD-EAB9-A8B0-B4E2-BBE4A7E3A983}"/>
          </ac:spMkLst>
        </pc:spChg>
      </pc:sldChg>
      <pc:sldChg chg="addSp delSp modSp new del mod ord">
        <pc:chgData name="Pooja S D" userId="9351700fd5a0be97" providerId="LiveId" clId="{FE9B9A3A-6DBF-454D-B8BE-95632F19680D}" dt="2024-07-15T12:01:49.961" v="594" actId="47"/>
        <pc:sldMkLst>
          <pc:docMk/>
          <pc:sldMk cId="889999934" sldId="270"/>
        </pc:sldMkLst>
        <pc:spChg chg="add mod">
          <ac:chgData name="Pooja S D" userId="9351700fd5a0be97" providerId="LiveId" clId="{FE9B9A3A-6DBF-454D-B8BE-95632F19680D}" dt="2024-07-15T11:56:32.950" v="515" actId="1076"/>
          <ac:spMkLst>
            <pc:docMk/>
            <pc:sldMk cId="889999934" sldId="270"/>
            <ac:spMk id="2" creationId="{B7660928-93E7-06F9-E16B-18275028C8CB}"/>
          </ac:spMkLst>
        </pc:spChg>
        <pc:spChg chg="add del mod">
          <ac:chgData name="Pooja S D" userId="9351700fd5a0be97" providerId="LiveId" clId="{FE9B9A3A-6DBF-454D-B8BE-95632F19680D}" dt="2024-07-15T11:38:24.583" v="388"/>
          <ac:spMkLst>
            <pc:docMk/>
            <pc:sldMk cId="889999934" sldId="270"/>
            <ac:spMk id="3" creationId="{1F05B3E9-9DC6-ADE8-1857-078574AC5D5E}"/>
          </ac:spMkLst>
        </pc:spChg>
        <pc:spChg chg="add mod">
          <ac:chgData name="Pooja S D" userId="9351700fd5a0be97" providerId="LiveId" clId="{FE9B9A3A-6DBF-454D-B8BE-95632F19680D}" dt="2024-07-15T11:52:32.318" v="486" actId="1076"/>
          <ac:spMkLst>
            <pc:docMk/>
            <pc:sldMk cId="889999934" sldId="270"/>
            <ac:spMk id="4" creationId="{11B36CBB-AAD4-FCE0-D255-9C97640C897E}"/>
          </ac:spMkLst>
        </pc:spChg>
      </pc:sldChg>
      <pc:sldChg chg="new del">
        <pc:chgData name="Pooja S D" userId="9351700fd5a0be97" providerId="LiveId" clId="{FE9B9A3A-6DBF-454D-B8BE-95632F19680D}" dt="2024-07-15T11:31:43.387" v="324" actId="47"/>
        <pc:sldMkLst>
          <pc:docMk/>
          <pc:sldMk cId="1194443319" sldId="270"/>
        </pc:sldMkLst>
      </pc:sldChg>
      <pc:sldChg chg="modSp new del mod">
        <pc:chgData name="Pooja S D" userId="9351700fd5a0be97" providerId="LiveId" clId="{FE9B9A3A-6DBF-454D-B8BE-95632F19680D}" dt="2024-07-15T11:31:03.705" v="320" actId="47"/>
        <pc:sldMkLst>
          <pc:docMk/>
          <pc:sldMk cId="3410934746" sldId="270"/>
        </pc:sldMkLst>
        <pc:spChg chg="mod">
          <ac:chgData name="Pooja S D" userId="9351700fd5a0be97" providerId="LiveId" clId="{FE9B9A3A-6DBF-454D-B8BE-95632F19680D}" dt="2024-07-15T11:30:58.822" v="319" actId="1076"/>
          <ac:spMkLst>
            <pc:docMk/>
            <pc:sldMk cId="3410934746" sldId="270"/>
            <ac:spMk id="3" creationId="{E8DD44C4-501F-8447-3216-8013BA6082DA}"/>
          </ac:spMkLst>
        </pc:spChg>
      </pc:sldChg>
      <pc:sldChg chg="addSp delSp modSp new mod ord">
        <pc:chgData name="Pooja S D" userId="9351700fd5a0be97" providerId="LiveId" clId="{FE9B9A3A-6DBF-454D-B8BE-95632F19680D}" dt="2024-07-15T12:30:46.627" v="1023" actId="20577"/>
        <pc:sldMkLst>
          <pc:docMk/>
          <pc:sldMk cId="446472149" sldId="271"/>
        </pc:sldMkLst>
        <pc:spChg chg="mod">
          <ac:chgData name="Pooja S D" userId="9351700fd5a0be97" providerId="LiveId" clId="{FE9B9A3A-6DBF-454D-B8BE-95632F19680D}" dt="2024-07-15T12:29:26.462" v="994" actId="20577"/>
          <ac:spMkLst>
            <pc:docMk/>
            <pc:sldMk cId="446472149" sldId="271"/>
            <ac:spMk id="2" creationId="{E72468A4-005E-4F39-8A27-D45A64F5815A}"/>
          </ac:spMkLst>
        </pc:spChg>
        <pc:spChg chg="del">
          <ac:chgData name="Pooja S D" userId="9351700fd5a0be97" providerId="LiveId" clId="{FE9B9A3A-6DBF-454D-B8BE-95632F19680D}" dt="2024-07-15T11:40:58.595" v="421"/>
          <ac:spMkLst>
            <pc:docMk/>
            <pc:sldMk cId="446472149" sldId="271"/>
            <ac:spMk id="3" creationId="{42A9371F-0924-6D88-5F86-1E1C430CAF98}"/>
          </ac:spMkLst>
        </pc:spChg>
        <pc:spChg chg="add mod">
          <ac:chgData name="Pooja S D" userId="9351700fd5a0be97" providerId="LiveId" clId="{FE9B9A3A-6DBF-454D-B8BE-95632F19680D}" dt="2024-07-15T12:30:46.627" v="1023" actId="20577"/>
          <ac:spMkLst>
            <pc:docMk/>
            <pc:sldMk cId="446472149" sldId="271"/>
            <ac:spMk id="6" creationId="{9D6CF214-20FF-019C-3AAA-0292C7061E2A}"/>
          </ac:spMkLst>
        </pc:spChg>
        <pc:picChg chg="add mod">
          <ac:chgData name="Pooja S D" userId="9351700fd5a0be97" providerId="LiveId" clId="{FE9B9A3A-6DBF-454D-B8BE-95632F19680D}" dt="2024-07-15T12:30:36.881" v="1022" actId="14100"/>
          <ac:picMkLst>
            <pc:docMk/>
            <pc:sldMk cId="446472149" sldId="271"/>
            <ac:picMk id="5" creationId="{CA66D25F-30A0-7859-755E-5D985C621738}"/>
          </ac:picMkLst>
        </pc:picChg>
      </pc:sldChg>
      <pc:sldChg chg="new del">
        <pc:chgData name="Pooja S D" userId="9351700fd5a0be97" providerId="LiveId" clId="{FE9B9A3A-6DBF-454D-B8BE-95632F19680D}" dt="2024-07-15T11:30:48.759" v="318" actId="47"/>
        <pc:sldMkLst>
          <pc:docMk/>
          <pc:sldMk cId="2940097849" sldId="271"/>
        </pc:sldMkLst>
      </pc:sldChg>
      <pc:sldChg chg="addSp modSp new mod ord">
        <pc:chgData name="Pooja S D" userId="9351700fd5a0be97" providerId="LiveId" clId="{FE9B9A3A-6DBF-454D-B8BE-95632F19680D}" dt="2024-07-15T12:00:58.336" v="583" actId="20577"/>
        <pc:sldMkLst>
          <pc:docMk/>
          <pc:sldMk cId="3928417223" sldId="272"/>
        </pc:sldMkLst>
        <pc:spChg chg="add mod">
          <ac:chgData name="Pooja S D" userId="9351700fd5a0be97" providerId="LiveId" clId="{FE9B9A3A-6DBF-454D-B8BE-95632F19680D}" dt="2024-07-15T12:00:58.336" v="583" actId="20577"/>
          <ac:spMkLst>
            <pc:docMk/>
            <pc:sldMk cId="3928417223" sldId="272"/>
            <ac:spMk id="2" creationId="{EBC6CE18-28C8-A533-81A0-DCE6E4C16BF6}"/>
          </ac:spMkLst>
        </pc:spChg>
      </pc:sldChg>
      <pc:sldChg chg="modSp new mod ord">
        <pc:chgData name="Pooja S D" userId="9351700fd5a0be97" providerId="LiveId" clId="{FE9B9A3A-6DBF-454D-B8BE-95632F19680D}" dt="2024-07-15T12:01:35.359" v="593"/>
        <pc:sldMkLst>
          <pc:docMk/>
          <pc:sldMk cId="2131069820" sldId="273"/>
        </pc:sldMkLst>
        <pc:spChg chg="mod">
          <ac:chgData name="Pooja S D" userId="9351700fd5a0be97" providerId="LiveId" clId="{FE9B9A3A-6DBF-454D-B8BE-95632F19680D}" dt="2024-07-15T11:54:53.255" v="509" actId="1076"/>
          <ac:spMkLst>
            <pc:docMk/>
            <pc:sldMk cId="2131069820" sldId="273"/>
            <ac:spMk id="2" creationId="{EC96C53C-D211-C215-BB9E-F2893DB38E6F}"/>
          </ac:spMkLst>
        </pc:spChg>
        <pc:spChg chg="mod">
          <ac:chgData name="Pooja S D" userId="9351700fd5a0be97" providerId="LiveId" clId="{FE9B9A3A-6DBF-454D-B8BE-95632F19680D}" dt="2024-07-15T12:01:31.645" v="591" actId="20577"/>
          <ac:spMkLst>
            <pc:docMk/>
            <pc:sldMk cId="2131069820" sldId="273"/>
            <ac:spMk id="3" creationId="{31A59F70-36B2-A889-5A04-F60614E556C0}"/>
          </ac:spMkLst>
        </pc:spChg>
      </pc:sldChg>
      <pc:sldChg chg="addSp delSp modSp new mod">
        <pc:chgData name="Pooja S D" userId="9351700fd5a0be97" providerId="LiveId" clId="{FE9B9A3A-6DBF-454D-B8BE-95632F19680D}" dt="2024-07-15T12:00:40.080" v="580" actId="14100"/>
        <pc:sldMkLst>
          <pc:docMk/>
          <pc:sldMk cId="1427849975" sldId="274"/>
        </pc:sldMkLst>
        <pc:spChg chg="mod">
          <ac:chgData name="Pooja S D" userId="9351700fd5a0be97" providerId="LiveId" clId="{FE9B9A3A-6DBF-454D-B8BE-95632F19680D}" dt="2024-07-15T11:57:33.128" v="531" actId="1076"/>
          <ac:spMkLst>
            <pc:docMk/>
            <pc:sldMk cId="1427849975" sldId="274"/>
            <ac:spMk id="2" creationId="{F6C05BFC-1758-6582-16EB-030DC65737DE}"/>
          </ac:spMkLst>
        </pc:spChg>
        <pc:spChg chg="mod">
          <ac:chgData name="Pooja S D" userId="9351700fd5a0be97" providerId="LiveId" clId="{FE9B9A3A-6DBF-454D-B8BE-95632F19680D}" dt="2024-07-15T12:00:40.080" v="580" actId="14100"/>
          <ac:spMkLst>
            <pc:docMk/>
            <pc:sldMk cId="1427849975" sldId="274"/>
            <ac:spMk id="3" creationId="{3E703133-ABE5-82F6-E73F-13A1F6694518}"/>
          </ac:spMkLst>
        </pc:spChg>
        <pc:picChg chg="add del mod">
          <ac:chgData name="Pooja S D" userId="9351700fd5a0be97" providerId="LiveId" clId="{FE9B9A3A-6DBF-454D-B8BE-95632F19680D}" dt="2024-07-15T11:56:54.164" v="525" actId="22"/>
          <ac:picMkLst>
            <pc:docMk/>
            <pc:sldMk cId="1427849975" sldId="274"/>
            <ac:picMk id="5" creationId="{D2953E81-7E10-87DF-841C-EC87822262F9}"/>
          </ac:picMkLst>
        </pc:picChg>
      </pc:sldChg>
      <pc:sldChg chg="modSp new mod ord">
        <pc:chgData name="Pooja S D" userId="9351700fd5a0be97" providerId="LiveId" clId="{FE9B9A3A-6DBF-454D-B8BE-95632F19680D}" dt="2024-07-15T12:24:24.873" v="979"/>
        <pc:sldMkLst>
          <pc:docMk/>
          <pc:sldMk cId="2954395779" sldId="275"/>
        </pc:sldMkLst>
        <pc:spChg chg="mod">
          <ac:chgData name="Pooja S D" userId="9351700fd5a0be97" providerId="LiveId" clId="{FE9B9A3A-6DBF-454D-B8BE-95632F19680D}" dt="2024-07-15T12:23:01.712" v="971" actId="1076"/>
          <ac:spMkLst>
            <pc:docMk/>
            <pc:sldMk cId="2954395779" sldId="275"/>
            <ac:spMk id="2" creationId="{3326F83E-9560-4F59-EF73-0A339A9976AF}"/>
          </ac:spMkLst>
        </pc:spChg>
        <pc:spChg chg="mod">
          <ac:chgData name="Pooja S D" userId="9351700fd5a0be97" providerId="LiveId" clId="{FE9B9A3A-6DBF-454D-B8BE-95632F19680D}" dt="2024-07-15T12:23:59.239" v="977" actId="20577"/>
          <ac:spMkLst>
            <pc:docMk/>
            <pc:sldMk cId="2954395779" sldId="275"/>
            <ac:spMk id="3" creationId="{BD0A5347-F452-F85C-6F1B-DE633AC7BD9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905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6AD6EE87-EBD5-4F12-A48A-63ACA297AC8F}" type="datetimeFigureOut">
              <a:rPr lang="en-US" smtClean="0"/>
              <a:t>7/15/2024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4FAB73BC-B049-4115-A692-8D63A059BFB8}" type="slidenum">
              <a:rPr lang="en-US" smtClean="0"/>
              <a:t>‹#›</a:t>
            </a:fld>
            <a:endParaRPr lang="en-US" dirty="0"/>
          </a:p>
        </p:txBody>
      </p:sp>
      <p:cxnSp>
        <p:nvCxnSpPr>
          <p:cNvPr id="15" name="Straight Connector 14"/>
          <p:cNvCxnSpPr/>
          <p:nvPr/>
        </p:nvCxnSpPr>
        <p:spPr>
          <a:xfrm>
            <a:off x="3230879" y="4226557"/>
            <a:ext cx="8178802"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58009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254256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41168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6330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348808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4083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8393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44774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0636668" y="1188720"/>
            <a:ext cx="0" cy="585216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18595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2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378204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415268" y="4452702"/>
            <a:ext cx="9796056"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21540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267377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5"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5"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12959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6325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750556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03914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1157601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8156614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393037"/>
            <a:ext cx="4919305" cy="3443526"/>
          </a:xfrm>
          <a:prstGeom prst="rect">
            <a:avLst/>
          </a:prstGeom>
        </p:spPr>
      </p:pic>
      <p:sp>
        <p:nvSpPr>
          <p:cNvPr id="6" name="Text 1"/>
          <p:cNvSpPr/>
          <p:nvPr/>
        </p:nvSpPr>
        <p:spPr>
          <a:xfrm>
            <a:off x="5613772" y="1745114"/>
            <a:ext cx="7556421" cy="978218"/>
          </a:xfrm>
          <a:prstGeom prst="rect">
            <a:avLst/>
          </a:prstGeom>
          <a:noFill/>
          <a:ln/>
        </p:spPr>
        <p:txBody>
          <a:bodyPr wrap="none" rtlCol="0" anchor="t"/>
          <a:lstStyle/>
          <a:p>
            <a:pPr marL="0" indent="0">
              <a:lnSpc>
                <a:spcPts val="7702"/>
              </a:lnSpc>
              <a:buNone/>
            </a:pPr>
            <a:r>
              <a:rPr lang="en-US" sz="7200" b="1" dirty="0">
                <a:solidFill>
                  <a:srgbClr val="000000"/>
                </a:solidFill>
                <a:latin typeface="Britannic Bold" panose="020B0903060703020204" pitchFamily="34" charset="0"/>
                <a:ea typeface="p22-mackinac-pro" pitchFamily="34" charset="-122"/>
                <a:cs typeface="p22-mackinac-pro" pitchFamily="34" charset="-120"/>
              </a:rPr>
              <a:t>Problem Statement</a:t>
            </a:r>
            <a:endParaRPr lang="en-US" sz="7200" dirty="0">
              <a:latin typeface="Britannic Bold" panose="020B0903060703020204" pitchFamily="34" charset="0"/>
            </a:endParaRPr>
          </a:p>
        </p:txBody>
      </p:sp>
      <p:sp>
        <p:nvSpPr>
          <p:cNvPr id="7" name="Text 2"/>
          <p:cNvSpPr/>
          <p:nvPr/>
        </p:nvSpPr>
        <p:spPr>
          <a:xfrm>
            <a:off x="5894003" y="3011123"/>
            <a:ext cx="7556421" cy="850583"/>
          </a:xfrm>
          <a:prstGeom prst="rect">
            <a:avLst/>
          </a:prstGeom>
          <a:noFill/>
          <a:ln/>
        </p:spPr>
        <p:txBody>
          <a:bodyPr wrap="square" rtlCol="0" anchor="t"/>
          <a:lstStyle/>
          <a:p>
            <a:pPr marL="0" indent="0">
              <a:lnSpc>
                <a:spcPts val="3349"/>
              </a:lnSpc>
              <a:buNone/>
            </a:pPr>
            <a:r>
              <a:rPr lang="en-US" sz="4000" b="1" dirty="0">
                <a:solidFill>
                  <a:srgbClr val="000000"/>
                </a:solidFill>
                <a:latin typeface="p22-mackinac-pro" pitchFamily="34" charset="0"/>
                <a:ea typeface="p22-mackinac-pro" pitchFamily="34" charset="-122"/>
                <a:cs typeface="p22-mackinac-pro" pitchFamily="34" charset="-120"/>
              </a:rPr>
              <a:t>“Intel-Products-Sentiment-Analysis- from-Online-Reviews.”</a:t>
            </a:r>
            <a:endParaRPr lang="en-US" sz="4000" dirty="0"/>
          </a:p>
        </p:txBody>
      </p:sp>
      <p:sp>
        <p:nvSpPr>
          <p:cNvPr id="8" name="Text 3"/>
          <p:cNvSpPr/>
          <p:nvPr/>
        </p:nvSpPr>
        <p:spPr>
          <a:xfrm>
            <a:off x="5613773" y="4149497"/>
            <a:ext cx="7556421" cy="870823"/>
          </a:xfrm>
          <a:prstGeom prst="rect">
            <a:avLst/>
          </a:prstGeom>
          <a:noFill/>
          <a:ln/>
        </p:spPr>
        <p:txBody>
          <a:bodyPr wrap="square" rtlCol="0" anchor="t"/>
          <a:lstStyle/>
          <a:p>
            <a:pPr marL="0" indent="0">
              <a:lnSpc>
                <a:spcPts val="2286"/>
              </a:lnSpc>
              <a:buNone/>
            </a:pPr>
            <a:r>
              <a:rPr lang="en-US" sz="2400" dirty="0">
                <a:solidFill>
                  <a:srgbClr val="272525"/>
                </a:solidFill>
                <a:latin typeface="Eudoxus Sans" pitchFamily="34" charset="0"/>
                <a:ea typeface="Eudoxus Sans" pitchFamily="34" charset="-122"/>
                <a:cs typeface="Eudoxus Sans" pitchFamily="34" charset="-120"/>
              </a:rPr>
              <a:t>This project focuses on analyzing the sentiment of online reviews for Intel's products. By examining customer feedback, we can gain valuable insights into how people perceive and experience Intel's offerings, helping the company improve its products and services.</a:t>
            </a:r>
            <a:endParaRPr lang="en-US" sz="2400" dirty="0"/>
          </a:p>
        </p:txBody>
      </p:sp>
      <p:sp>
        <p:nvSpPr>
          <p:cNvPr id="9" name="TextBox 8">
            <a:extLst>
              <a:ext uri="{FF2B5EF4-FFF2-40B4-BE49-F238E27FC236}">
                <a16:creationId xmlns:a16="http://schemas.microsoft.com/office/drawing/2014/main" id="{6B09336A-DCF8-5853-40FE-2C331629D6DE}"/>
              </a:ext>
            </a:extLst>
          </p:cNvPr>
          <p:cNvSpPr txBox="1"/>
          <p:nvPr/>
        </p:nvSpPr>
        <p:spPr>
          <a:xfrm>
            <a:off x="11552663" y="6446485"/>
            <a:ext cx="5470541" cy="1908215"/>
          </a:xfrm>
          <a:prstGeom prst="rect">
            <a:avLst/>
          </a:prstGeom>
          <a:noFill/>
        </p:spPr>
        <p:txBody>
          <a:bodyPr wrap="square" rtlCol="0">
            <a:spAutoFit/>
          </a:bodyPr>
          <a:lstStyle/>
          <a:p>
            <a:pPr algn="l"/>
            <a:r>
              <a:rPr lang="en-US" sz="2000" b="1" dirty="0">
                <a:solidFill>
                  <a:srgbClr val="010409"/>
                </a:solidFill>
                <a:effectLst/>
                <a:highlight>
                  <a:srgbClr val="FFFFFF"/>
                </a:highlight>
                <a:latin typeface="-apple-system"/>
              </a:rPr>
              <a:t>By </a:t>
            </a:r>
            <a:r>
              <a:rPr lang="en-IN" sz="2000" b="1" dirty="0">
                <a:solidFill>
                  <a:srgbClr val="010409"/>
                </a:solidFill>
                <a:effectLst/>
                <a:highlight>
                  <a:srgbClr val="FFFFFF"/>
                </a:highlight>
                <a:latin typeface="-apple-system"/>
              </a:rPr>
              <a:t>Team: </a:t>
            </a:r>
            <a:r>
              <a:rPr lang="en-IN" sz="2000" b="1" dirty="0">
                <a:solidFill>
                  <a:srgbClr val="010409"/>
                </a:solidFill>
                <a:effectLst/>
                <a:highlight>
                  <a:srgbClr val="FFFF00"/>
                </a:highlight>
                <a:latin typeface="-apple-system"/>
              </a:rPr>
              <a:t>Brainiacs</a:t>
            </a:r>
            <a:br>
              <a:rPr lang="en-IN" sz="2000" dirty="0"/>
            </a:br>
            <a:r>
              <a:rPr lang="en-IN" sz="2000" b="1" dirty="0">
                <a:solidFill>
                  <a:srgbClr val="010409"/>
                </a:solidFill>
                <a:effectLst/>
                <a:highlight>
                  <a:srgbClr val="FFFFFF"/>
                </a:highlight>
                <a:latin typeface="-apple-system"/>
              </a:rPr>
              <a:t>Members:</a:t>
            </a:r>
          </a:p>
          <a:p>
            <a:pPr marL="342900" indent="-342900" algn="l">
              <a:buFont typeface="Arial" panose="020B0604020202020204" pitchFamily="34" charset="0"/>
              <a:buChar char="•"/>
            </a:pPr>
            <a:r>
              <a:rPr lang="en-IN" sz="2000" b="1" dirty="0">
                <a:solidFill>
                  <a:srgbClr val="010409"/>
                </a:solidFill>
                <a:effectLst/>
                <a:highlight>
                  <a:srgbClr val="FFFFFF"/>
                </a:highlight>
                <a:latin typeface="-apple-system"/>
              </a:rPr>
              <a:t>	Ananya Prabhu</a:t>
            </a:r>
          </a:p>
          <a:p>
            <a:pPr marL="342900" indent="-342900" algn="l">
              <a:buFont typeface="Arial" panose="020B0604020202020204" pitchFamily="34" charset="0"/>
              <a:buChar char="•"/>
            </a:pPr>
            <a:r>
              <a:rPr lang="en-IN" sz="2000" b="1" dirty="0">
                <a:solidFill>
                  <a:srgbClr val="010409"/>
                </a:solidFill>
                <a:effectLst/>
                <a:highlight>
                  <a:srgbClr val="FFFFFF"/>
                </a:highlight>
                <a:latin typeface="-apple-system"/>
              </a:rPr>
              <a:t>	Neha Nayak</a:t>
            </a:r>
          </a:p>
          <a:p>
            <a:pPr marL="342900" indent="-342900" algn="l">
              <a:buFont typeface="Arial" panose="020B0604020202020204" pitchFamily="34" charset="0"/>
              <a:buChar char="•"/>
            </a:pPr>
            <a:r>
              <a:rPr lang="en-IN" sz="2000" b="1" dirty="0">
                <a:solidFill>
                  <a:srgbClr val="010409"/>
                </a:solidFill>
                <a:effectLst/>
                <a:highlight>
                  <a:srgbClr val="FFFFFF"/>
                </a:highlight>
                <a:latin typeface="-apple-system"/>
              </a:rPr>
              <a:t>	Pooja D</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C6CE18-28C8-A533-81A0-DCE6E4C16BF6}"/>
              </a:ext>
            </a:extLst>
          </p:cNvPr>
          <p:cNvSpPr txBox="1"/>
          <p:nvPr/>
        </p:nvSpPr>
        <p:spPr>
          <a:xfrm>
            <a:off x="1460810" y="1248937"/>
            <a:ext cx="11809141" cy="6155531"/>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Sentiment Analysis </a:t>
            </a:r>
            <a:r>
              <a:rPr lang="en-US" sz="22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Implemented two sentiment analysis models </a:t>
            </a:r>
            <a:r>
              <a:rPr lang="en-US" sz="2200" dirty="0">
                <a:latin typeface="Times New Roman" panose="02020603050405020304" pitchFamily="18" charset="0"/>
                <a:cs typeface="Times New Roman" panose="02020603050405020304" pitchFamily="18" charset="0"/>
              </a:rPr>
              <a:t>: </a:t>
            </a:r>
          </a:p>
          <a:p>
            <a:pPr marL="1257300" lvl="2" indent="-342900">
              <a:buFont typeface="Courier New" panose="02070309020205020404" pitchFamily="49" charset="0"/>
              <a:buChar char="o"/>
            </a:pPr>
            <a:r>
              <a:rPr lang="en-US" sz="2200" b="1" dirty="0">
                <a:latin typeface="Times New Roman" panose="02020603050405020304" pitchFamily="18" charset="0"/>
                <a:cs typeface="Times New Roman" panose="02020603050405020304" pitchFamily="18" charset="0"/>
              </a:rPr>
              <a:t>VADER (Valence Aware Dictionary and </a:t>
            </a:r>
            <a:r>
              <a:rPr lang="en-US" sz="2200" b="1" dirty="0" err="1">
                <a:latin typeface="Times New Roman" panose="02020603050405020304" pitchFamily="18" charset="0"/>
                <a:cs typeface="Times New Roman" panose="02020603050405020304" pitchFamily="18" charset="0"/>
              </a:rPr>
              <a:t>sEntiment</a:t>
            </a:r>
            <a:r>
              <a:rPr lang="en-US" sz="2200" b="1" dirty="0">
                <a:latin typeface="Times New Roman" panose="02020603050405020304" pitchFamily="18" charset="0"/>
                <a:cs typeface="Times New Roman" panose="02020603050405020304" pitchFamily="18" charset="0"/>
              </a:rPr>
              <a:t> Reasoner):</a:t>
            </a:r>
            <a:r>
              <a:rPr lang="en-US" sz="2200" dirty="0">
                <a:latin typeface="Times New Roman" panose="02020603050405020304" pitchFamily="18" charset="0"/>
                <a:cs typeface="Times New Roman" panose="02020603050405020304" pitchFamily="18" charset="0"/>
              </a:rPr>
              <a:t> Provided initial sentiment classification using a lexicon-based approach.</a:t>
            </a:r>
          </a:p>
          <a:p>
            <a:pPr marL="1257300" lvl="2" indent="-342900">
              <a:buFont typeface="Courier New" panose="02070309020205020404" pitchFamily="49" charset="0"/>
              <a:buChar char="o"/>
            </a:pPr>
            <a:r>
              <a:rPr lang="en-US" sz="2200" b="1" dirty="0" err="1">
                <a:latin typeface="Times New Roman" panose="02020603050405020304" pitchFamily="18" charset="0"/>
                <a:cs typeface="Times New Roman" panose="02020603050405020304" pitchFamily="18" charset="0"/>
              </a:rPr>
              <a:t>RoBERTa</a:t>
            </a:r>
            <a:r>
              <a:rPr lang="en-US" sz="2200" b="1" dirty="0">
                <a:latin typeface="Times New Roman" panose="02020603050405020304" pitchFamily="18" charset="0"/>
                <a:cs typeface="Times New Roman" panose="02020603050405020304" pitchFamily="18" charset="0"/>
              </a:rPr>
              <a:t> (Robustly optimized BERT approach): </a:t>
            </a:r>
            <a:r>
              <a:rPr lang="en-US" sz="2200" dirty="0">
                <a:latin typeface="Times New Roman" panose="02020603050405020304" pitchFamily="18" charset="0"/>
                <a:cs typeface="Times New Roman" panose="02020603050405020304" pitchFamily="18" charset="0"/>
              </a:rPr>
              <a:t>Employed for more advanced sentiment analysis, classifying sentiments into categories with associated </a:t>
            </a:r>
            <a:r>
              <a:rPr lang="en-US" sz="2200" dirty="0" err="1">
                <a:latin typeface="Times New Roman" panose="02020603050405020304" pitchFamily="18" charset="0"/>
                <a:cs typeface="Times New Roman" panose="02020603050405020304" pitchFamily="18" charset="0"/>
              </a:rPr>
              <a:t>probabilities.Combined</a:t>
            </a:r>
            <a:r>
              <a:rPr lang="en-US" sz="2200" dirty="0">
                <a:latin typeface="Times New Roman" panose="02020603050405020304" pitchFamily="18" charset="0"/>
                <a:cs typeface="Times New Roman" panose="02020603050405020304" pitchFamily="18" charset="0"/>
              </a:rPr>
              <a:t> the sentiment scores from both models to enhance accuracy and reliability, assigning final sentiment labels to each review.</a:t>
            </a:r>
          </a:p>
          <a:p>
            <a:pPr lvl="2"/>
            <a:endParaRPr lang="en-US" sz="20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Keyword Abstraction </a:t>
            </a:r>
            <a:r>
              <a:rPr lang="en-US" sz="2000" dirty="0">
                <a:latin typeface="Times New Roman" panose="02020603050405020304" pitchFamily="18" charset="0"/>
                <a:cs typeface="Times New Roman" panose="02020603050405020304" pitchFamily="18" charset="0"/>
              </a:rPr>
              <a:t>: Extracted important keywords from reviews using two </a:t>
            </a:r>
            <a:r>
              <a:rPr lang="en-US" sz="2000" dirty="0" err="1">
                <a:latin typeface="Times New Roman" panose="02020603050405020304" pitchFamily="18" charset="0"/>
                <a:cs typeface="Times New Roman" panose="02020603050405020304" pitchFamily="18" charset="0"/>
              </a:rPr>
              <a:t>methods:TF-IDF</a:t>
            </a:r>
            <a:r>
              <a:rPr lang="en-US" sz="2000" dirty="0">
                <a:latin typeface="Times New Roman" panose="02020603050405020304" pitchFamily="18" charset="0"/>
                <a:cs typeface="Times New Roman" panose="02020603050405020304" pitchFamily="18" charset="0"/>
              </a:rPr>
              <a:t> (Term Frequency-Inverse Document Frequency): Identified the most significant words in the </a:t>
            </a:r>
            <a:r>
              <a:rPr lang="en-US" sz="2000" dirty="0" err="1">
                <a:latin typeface="Times New Roman" panose="02020603050405020304" pitchFamily="18" charset="0"/>
                <a:cs typeface="Times New Roman" panose="02020603050405020304" pitchFamily="18" charset="0"/>
              </a:rPr>
              <a:t>reviews.RAKE</a:t>
            </a:r>
            <a:r>
              <a:rPr lang="en-US" sz="2000" dirty="0">
                <a:latin typeface="Times New Roman" panose="02020603050405020304" pitchFamily="18" charset="0"/>
                <a:cs typeface="Times New Roman" panose="02020603050405020304" pitchFamily="18" charset="0"/>
              </a:rPr>
              <a:t> (Rapid Automatic Keyword Extraction): Extracted key phrases and terms associated with different sentiment </a:t>
            </a:r>
            <a:r>
              <a:rPr lang="en-US" sz="2000" dirty="0" err="1">
                <a:latin typeface="Times New Roman" panose="02020603050405020304" pitchFamily="18" charset="0"/>
                <a:cs typeface="Times New Roman" panose="02020603050405020304" pitchFamily="18" charset="0"/>
              </a:rPr>
              <a:t>clusters.Generated</a:t>
            </a:r>
            <a:r>
              <a:rPr lang="en-US" sz="2000" dirty="0">
                <a:latin typeface="Times New Roman" panose="02020603050405020304" pitchFamily="18" charset="0"/>
                <a:cs typeface="Times New Roman" panose="02020603050405020304" pitchFamily="18" charset="0"/>
              </a:rPr>
              <a:t> word clouds to visualize the most important keywords, providing a clear summary of the key topics discussed in the reviews.</a:t>
            </a:r>
          </a:p>
          <a:p>
            <a:pPr marL="742950" lvl="1"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Exploratory Data Analysis (EDA):</a:t>
            </a:r>
            <a:r>
              <a:rPr lang="en-US" sz="2000" dirty="0">
                <a:latin typeface="Times New Roman" panose="02020603050405020304" pitchFamily="18" charset="0"/>
                <a:cs typeface="Times New Roman" panose="02020603050405020304" pitchFamily="18" charset="0"/>
              </a:rPr>
              <a:t>Visualized the distribution of ratings and sentiment scores to understand overall customer satisfaction and sentiment </a:t>
            </a:r>
            <a:r>
              <a:rPr lang="en-US" sz="2000" dirty="0" err="1">
                <a:latin typeface="Times New Roman" panose="02020603050405020304" pitchFamily="18" charset="0"/>
                <a:cs typeface="Times New Roman" panose="02020603050405020304" pitchFamily="18" charset="0"/>
              </a:rPr>
              <a:t>trends.Conducted</a:t>
            </a:r>
            <a:r>
              <a:rPr lang="en-US" sz="2000" dirty="0">
                <a:latin typeface="Times New Roman" panose="02020603050405020304" pitchFamily="18" charset="0"/>
                <a:cs typeface="Times New Roman" panose="02020603050405020304" pitchFamily="18" charset="0"/>
              </a:rPr>
              <a:t> time series analysis to identify trends and seasonal patterns in customer feedback.</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2841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5F26-8E0A-04D0-6E73-96054361E85E}"/>
              </a:ext>
            </a:extLst>
          </p:cNvPr>
          <p:cNvSpPr>
            <a:spLocks noGrp="1"/>
          </p:cNvSpPr>
          <p:nvPr>
            <p:ph type="title"/>
          </p:nvPr>
        </p:nvSpPr>
        <p:spPr>
          <a:xfrm>
            <a:off x="1465274" y="620998"/>
            <a:ext cx="11521435" cy="1564640"/>
          </a:xfrm>
        </p:spPr>
        <p:txBody>
          <a:bodyPr/>
          <a:lstStyle/>
          <a:p>
            <a:r>
              <a:rPr lang="en-US" dirty="0">
                <a:latin typeface="Arial Black" panose="020B0A04020102020204" pitchFamily="34" charset="0"/>
              </a:rPr>
              <a:t>Ratings distribution chart</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792639F5-F62A-ED55-E1F8-8F4ED66185A0}"/>
              </a:ext>
            </a:extLst>
          </p:cNvPr>
          <p:cNvPicPr>
            <a:picLocks noGrp="1" noChangeAspect="1"/>
          </p:cNvPicPr>
          <p:nvPr>
            <p:ph idx="1"/>
          </p:nvPr>
        </p:nvPicPr>
        <p:blipFill>
          <a:blip r:embed="rId2"/>
          <a:stretch>
            <a:fillRect/>
          </a:stretch>
        </p:blipFill>
        <p:spPr>
          <a:xfrm>
            <a:off x="1554483" y="2185638"/>
            <a:ext cx="12150365" cy="5207621"/>
          </a:xfrm>
        </p:spPr>
      </p:pic>
    </p:spTree>
    <p:extLst>
      <p:ext uri="{BB962C8B-B14F-4D97-AF65-F5344CB8AC3E}">
        <p14:creationId xmlns:p14="http://schemas.microsoft.com/office/powerpoint/2010/main" val="1402375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50F2-E4D1-A193-A121-C0614473BE8C}"/>
              </a:ext>
            </a:extLst>
          </p:cNvPr>
          <p:cNvSpPr>
            <a:spLocks noGrp="1"/>
          </p:cNvSpPr>
          <p:nvPr>
            <p:ph type="title"/>
          </p:nvPr>
        </p:nvSpPr>
        <p:spPr>
          <a:xfrm>
            <a:off x="1554482" y="687905"/>
            <a:ext cx="11521435" cy="1564640"/>
          </a:xfrm>
        </p:spPr>
        <p:txBody>
          <a:bodyPr/>
          <a:lstStyle/>
          <a:p>
            <a:r>
              <a:rPr lang="en-US" dirty="0">
                <a:latin typeface="Arial Black" panose="020B0A04020102020204" pitchFamily="34" charset="0"/>
              </a:rPr>
              <a:t>Sentiment analysis chart</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DD8E1A98-06FF-B7DE-8531-83534D7AFC2E}"/>
              </a:ext>
            </a:extLst>
          </p:cNvPr>
          <p:cNvPicPr>
            <a:picLocks noGrp="1" noChangeAspect="1"/>
          </p:cNvPicPr>
          <p:nvPr>
            <p:ph idx="1"/>
          </p:nvPr>
        </p:nvPicPr>
        <p:blipFill>
          <a:blip r:embed="rId2"/>
          <a:stretch>
            <a:fillRect/>
          </a:stretch>
        </p:blipFill>
        <p:spPr>
          <a:xfrm>
            <a:off x="1839951" y="2252546"/>
            <a:ext cx="11235966" cy="4798496"/>
          </a:xfrm>
        </p:spPr>
      </p:pic>
    </p:spTree>
    <p:extLst>
      <p:ext uri="{BB962C8B-B14F-4D97-AF65-F5344CB8AC3E}">
        <p14:creationId xmlns:p14="http://schemas.microsoft.com/office/powerpoint/2010/main" val="2644574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36B3-9D1D-D58B-1C52-9FD6A5B00C01}"/>
              </a:ext>
            </a:extLst>
          </p:cNvPr>
          <p:cNvSpPr>
            <a:spLocks noGrp="1"/>
          </p:cNvSpPr>
          <p:nvPr>
            <p:ph type="title"/>
          </p:nvPr>
        </p:nvSpPr>
        <p:spPr>
          <a:xfrm>
            <a:off x="1554483" y="754813"/>
            <a:ext cx="11521435" cy="1564640"/>
          </a:xfrm>
        </p:spPr>
        <p:txBody>
          <a:bodyPr/>
          <a:lstStyle/>
          <a:p>
            <a:r>
              <a:rPr lang="en-US" dirty="0">
                <a:latin typeface="Arial Black" panose="020B0A04020102020204" pitchFamily="34" charset="0"/>
              </a:rPr>
              <a:t>Review rating chart</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DABDF13C-7EB6-DFB0-89ED-852F1FAC0648}"/>
              </a:ext>
            </a:extLst>
          </p:cNvPr>
          <p:cNvPicPr>
            <a:picLocks noGrp="1" noChangeAspect="1"/>
          </p:cNvPicPr>
          <p:nvPr>
            <p:ph idx="1"/>
          </p:nvPr>
        </p:nvPicPr>
        <p:blipFill>
          <a:blip r:embed="rId2"/>
          <a:stretch>
            <a:fillRect/>
          </a:stretch>
        </p:blipFill>
        <p:spPr>
          <a:xfrm>
            <a:off x="1554483" y="2587083"/>
            <a:ext cx="11521435" cy="4650058"/>
          </a:xfrm>
        </p:spPr>
      </p:pic>
    </p:spTree>
    <p:extLst>
      <p:ext uri="{BB962C8B-B14F-4D97-AF65-F5344CB8AC3E}">
        <p14:creationId xmlns:p14="http://schemas.microsoft.com/office/powerpoint/2010/main" val="865464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F83E-9560-4F59-EF73-0A339A9976AF}"/>
              </a:ext>
            </a:extLst>
          </p:cNvPr>
          <p:cNvSpPr>
            <a:spLocks noGrp="1"/>
          </p:cNvSpPr>
          <p:nvPr>
            <p:ph type="title"/>
          </p:nvPr>
        </p:nvSpPr>
        <p:spPr>
          <a:xfrm>
            <a:off x="1554483" y="1345827"/>
            <a:ext cx="11521435" cy="1564640"/>
          </a:xfrm>
        </p:spPr>
        <p:txBody>
          <a:bodyPr>
            <a:normAutofit fontScale="90000"/>
          </a:bodyPr>
          <a:lstStyle/>
          <a:p>
            <a:r>
              <a:rPr lang="en-US" dirty="0">
                <a:latin typeface="Arial Black" panose="020B0A04020102020204" pitchFamily="34" charset="0"/>
              </a:rPr>
              <a:t>Team members and their contribution</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BD0A5347-F452-F85C-6F1B-DE633AC7BD95}"/>
              </a:ext>
            </a:extLst>
          </p:cNvPr>
          <p:cNvSpPr>
            <a:spLocks noGrp="1"/>
          </p:cNvSpPr>
          <p:nvPr>
            <p:ph idx="1"/>
          </p:nvPr>
        </p:nvSpPr>
        <p:spPr/>
        <p:txBody>
          <a:bodyPr>
            <a:normAutofit/>
          </a:bodyPr>
          <a:lstStyle/>
          <a:p>
            <a:r>
              <a:rPr lang="en-IN" dirty="0"/>
              <a:t>web scrapping</a:t>
            </a:r>
            <a:r>
              <a:rPr lang="en-US" dirty="0"/>
              <a:t> : Done by Neha V and Ananya D .</a:t>
            </a:r>
          </a:p>
          <a:p>
            <a:r>
              <a:rPr lang="en-IN" dirty="0"/>
              <a:t>data preprocessing : </a:t>
            </a:r>
            <a:r>
              <a:rPr lang="en-US" dirty="0"/>
              <a:t>Done by Pooja S  and Ananya D .</a:t>
            </a:r>
          </a:p>
          <a:p>
            <a:r>
              <a:rPr lang="en-IN" dirty="0"/>
              <a:t>Analysis : </a:t>
            </a:r>
            <a:r>
              <a:rPr lang="en-US" dirty="0"/>
              <a:t>Done by Neha V , Pooja S  and Ananya D .</a:t>
            </a:r>
          </a:p>
          <a:p>
            <a:r>
              <a:rPr lang="en-IN" dirty="0"/>
              <a:t>Extra feature : </a:t>
            </a:r>
            <a:r>
              <a:rPr lang="en-US" dirty="0"/>
              <a:t>Done by Neha V and Pooja S .</a:t>
            </a:r>
          </a:p>
          <a:p>
            <a:r>
              <a:rPr lang="en-IN" dirty="0"/>
              <a:t>Presentation : </a:t>
            </a:r>
            <a:r>
              <a:rPr lang="en-US" dirty="0"/>
              <a:t>Done by Pooja S . </a:t>
            </a:r>
          </a:p>
          <a:p>
            <a:r>
              <a:rPr lang="en-IN" dirty="0"/>
              <a:t>Report : </a:t>
            </a:r>
            <a:r>
              <a:rPr lang="en-US" dirty="0"/>
              <a:t>Done by Neha V and Ananya D .</a:t>
            </a:r>
          </a:p>
          <a:p>
            <a:endParaRPr lang="en-IN" dirty="0"/>
          </a:p>
          <a:p>
            <a:endParaRPr lang="en-US" dirty="0"/>
          </a:p>
          <a:p>
            <a:endParaRPr lang="en-IN" dirty="0"/>
          </a:p>
        </p:txBody>
      </p:sp>
    </p:spTree>
    <p:extLst>
      <p:ext uri="{BB962C8B-B14F-4D97-AF65-F5344CB8AC3E}">
        <p14:creationId xmlns:p14="http://schemas.microsoft.com/office/powerpoint/2010/main" val="295439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53C-D211-C215-BB9E-F2893DB38E6F}"/>
              </a:ext>
            </a:extLst>
          </p:cNvPr>
          <p:cNvSpPr>
            <a:spLocks noGrp="1"/>
          </p:cNvSpPr>
          <p:nvPr>
            <p:ph type="title"/>
          </p:nvPr>
        </p:nvSpPr>
        <p:spPr>
          <a:xfrm>
            <a:off x="1231098" y="1669213"/>
            <a:ext cx="11521435" cy="1564640"/>
          </a:xfrm>
        </p:spPr>
        <p:txBody>
          <a:bodyPr>
            <a:normAutofit/>
          </a:bodyPr>
          <a:lstStyle/>
          <a:p>
            <a:r>
              <a:rPr lang="en-US" sz="6000" dirty="0">
                <a:latin typeface="Arial Black" panose="020B0A04020102020204" pitchFamily="34" charset="0"/>
              </a:rPr>
              <a:t>Conclusion</a:t>
            </a:r>
            <a:endParaRPr lang="en-IN" sz="60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31A59F70-36B2-A889-5A04-F60614E556C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Intel Products Sentiment Analysis Project successfully leveraged  NLP techniques to gain valuable insights from user reviews. </a:t>
            </a:r>
          </a:p>
          <a:p>
            <a:r>
              <a:rPr lang="en-US" dirty="0">
                <a:latin typeface="Times New Roman" panose="02020603050405020304" pitchFamily="18" charset="0"/>
                <a:cs typeface="Times New Roman" panose="02020603050405020304" pitchFamily="18" charset="0"/>
              </a:rPr>
              <a:t>By combining sentiment analysis, keyword abstraction, and exploratory data analysis, we provided a comprehensive understanding of customer sentiments and identified key areas for product improvement.</a:t>
            </a:r>
          </a:p>
          <a:p>
            <a:r>
              <a:rPr lang="en-US" dirty="0">
                <a:latin typeface="Times New Roman" panose="02020603050405020304" pitchFamily="18" charset="0"/>
                <a:cs typeface="Times New Roman" panose="02020603050405020304" pitchFamily="18" charset="0"/>
              </a:rPr>
              <a:t> The project highlighted the importance of monitoring customer feedback and continuously improving products to enhance customer satisfaction.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06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7838" y="2256711"/>
            <a:ext cx="5038725" cy="3716060"/>
          </a:xfrm>
          <a:prstGeom prst="rect">
            <a:avLst/>
          </a:prstGeom>
        </p:spPr>
      </p:pic>
      <p:sp>
        <p:nvSpPr>
          <p:cNvPr id="6" name="Text 1"/>
          <p:cNvSpPr/>
          <p:nvPr/>
        </p:nvSpPr>
        <p:spPr>
          <a:xfrm>
            <a:off x="626745" y="835581"/>
            <a:ext cx="4476750" cy="559594"/>
          </a:xfrm>
          <a:prstGeom prst="rect">
            <a:avLst/>
          </a:prstGeom>
          <a:noFill/>
          <a:ln/>
        </p:spPr>
        <p:txBody>
          <a:bodyPr wrap="none" rtlCol="0" anchor="t"/>
          <a:lstStyle/>
          <a:p>
            <a:pPr marL="0" indent="0">
              <a:lnSpc>
                <a:spcPts val="4406"/>
              </a:lnSpc>
              <a:buNone/>
            </a:pPr>
            <a:r>
              <a:rPr lang="en-US" sz="4000" b="1" dirty="0">
                <a:solidFill>
                  <a:srgbClr val="1B1B27"/>
                </a:solidFill>
                <a:latin typeface="Arial Black" panose="020B0A04020102020204" pitchFamily="34" charset="0"/>
                <a:ea typeface="Corben" pitchFamily="34" charset="-122"/>
                <a:cs typeface="Corben" pitchFamily="34" charset="-120"/>
              </a:rPr>
              <a:t>Methodology</a:t>
            </a:r>
            <a:r>
              <a:rPr lang="en-US" sz="3525" dirty="0">
                <a:solidFill>
                  <a:srgbClr val="1B1B27"/>
                </a:solidFill>
                <a:latin typeface="Arial Black" panose="020B0A04020102020204" pitchFamily="34" charset="0"/>
                <a:ea typeface="Corben" pitchFamily="34" charset="-122"/>
                <a:cs typeface="Corben" pitchFamily="34" charset="-120"/>
              </a:rPr>
              <a:t>:</a:t>
            </a:r>
            <a:endParaRPr lang="en-US" sz="3525" dirty="0">
              <a:latin typeface="Arial Black" panose="020B0A04020102020204" pitchFamily="34" charset="0"/>
            </a:endParaRPr>
          </a:p>
        </p:txBody>
      </p:sp>
      <p:pic>
        <p:nvPicPr>
          <p:cNvPr id="7" name="Image 3" descr="preencoded.png"/>
          <p:cNvPicPr>
            <a:picLocks noChangeAspect="1"/>
          </p:cNvPicPr>
          <p:nvPr/>
        </p:nvPicPr>
        <p:blipFill>
          <a:blip r:embed="rId6"/>
          <a:stretch>
            <a:fillRect/>
          </a:stretch>
        </p:blipFill>
        <p:spPr>
          <a:xfrm>
            <a:off x="626745" y="1663779"/>
            <a:ext cx="895350" cy="1432560"/>
          </a:xfrm>
          <a:prstGeom prst="rect">
            <a:avLst/>
          </a:prstGeom>
        </p:spPr>
      </p:pic>
      <p:sp>
        <p:nvSpPr>
          <p:cNvPr id="8" name="Text 2"/>
          <p:cNvSpPr/>
          <p:nvPr/>
        </p:nvSpPr>
        <p:spPr>
          <a:xfrm>
            <a:off x="1790700" y="1842849"/>
            <a:ext cx="2238375" cy="279797"/>
          </a:xfrm>
          <a:prstGeom prst="rect">
            <a:avLst/>
          </a:prstGeom>
          <a:noFill/>
          <a:ln/>
        </p:spPr>
        <p:txBody>
          <a:bodyPr wrap="none" rtlCol="0" anchor="t"/>
          <a:lstStyle/>
          <a:p>
            <a:pPr marL="0" indent="0" algn="l">
              <a:lnSpc>
                <a:spcPts val="2203"/>
              </a:lnSpc>
              <a:buNone/>
            </a:pPr>
            <a:r>
              <a:rPr lang="en-US" sz="1763" b="1" dirty="0">
                <a:solidFill>
                  <a:srgbClr val="404155"/>
                </a:solidFill>
                <a:latin typeface="Times New Roman" panose="02020603050405020304" pitchFamily="18" charset="0"/>
                <a:ea typeface="Corben" pitchFamily="34" charset="-122"/>
                <a:cs typeface="Times New Roman" panose="02020603050405020304" pitchFamily="18" charset="0"/>
              </a:rPr>
              <a:t>Web Scraping</a:t>
            </a:r>
            <a:endParaRPr lang="en-US" sz="1763" b="1" dirty="0">
              <a:latin typeface="Times New Roman" panose="02020603050405020304" pitchFamily="18" charset="0"/>
              <a:cs typeface="Times New Roman" panose="02020603050405020304" pitchFamily="18" charset="0"/>
            </a:endParaRPr>
          </a:p>
        </p:txBody>
      </p:sp>
      <p:sp>
        <p:nvSpPr>
          <p:cNvPr id="9" name="Text 3"/>
          <p:cNvSpPr/>
          <p:nvPr/>
        </p:nvSpPr>
        <p:spPr>
          <a:xfrm>
            <a:off x="1790700" y="2230041"/>
            <a:ext cx="6726555" cy="572929"/>
          </a:xfrm>
          <a:prstGeom prst="rect">
            <a:avLst/>
          </a:prstGeom>
          <a:noFill/>
          <a:ln/>
        </p:spPr>
        <p:txBody>
          <a:bodyPr wrap="square" rtlCol="0" anchor="t"/>
          <a:lstStyle/>
          <a:p>
            <a:pPr marL="0" indent="0" algn="l">
              <a:lnSpc>
                <a:spcPts val="2256"/>
              </a:lnSpc>
              <a:buNone/>
            </a:pPr>
            <a:r>
              <a:rPr lang="en-US" sz="1410" dirty="0">
                <a:solidFill>
                  <a:srgbClr val="404155"/>
                </a:solidFill>
                <a:latin typeface="Nobile" pitchFamily="34" charset="0"/>
                <a:ea typeface="Nobile" pitchFamily="34" charset="-122"/>
                <a:cs typeface="Nobile" pitchFamily="34" charset="-120"/>
              </a:rPr>
              <a:t>Collect online reviews for Intel products from various e-commerce and review sites using automated web scraping techniques.</a:t>
            </a:r>
            <a:endParaRPr lang="en-US" sz="1410" dirty="0"/>
          </a:p>
        </p:txBody>
      </p:sp>
      <p:pic>
        <p:nvPicPr>
          <p:cNvPr id="10" name="Image 4" descr="preencoded.png"/>
          <p:cNvPicPr>
            <a:picLocks noChangeAspect="1"/>
          </p:cNvPicPr>
          <p:nvPr/>
        </p:nvPicPr>
        <p:blipFill>
          <a:blip r:embed="rId7"/>
          <a:stretch>
            <a:fillRect/>
          </a:stretch>
        </p:blipFill>
        <p:spPr>
          <a:xfrm>
            <a:off x="626745" y="3096339"/>
            <a:ext cx="895350" cy="1432560"/>
          </a:xfrm>
          <a:prstGeom prst="rect">
            <a:avLst/>
          </a:prstGeom>
        </p:spPr>
      </p:pic>
      <p:sp>
        <p:nvSpPr>
          <p:cNvPr id="11" name="Text 4"/>
          <p:cNvSpPr/>
          <p:nvPr/>
        </p:nvSpPr>
        <p:spPr>
          <a:xfrm>
            <a:off x="1790700" y="3275409"/>
            <a:ext cx="2238375" cy="279797"/>
          </a:xfrm>
          <a:prstGeom prst="rect">
            <a:avLst/>
          </a:prstGeom>
          <a:noFill/>
          <a:ln/>
        </p:spPr>
        <p:txBody>
          <a:bodyPr wrap="none" rtlCol="0" anchor="t"/>
          <a:lstStyle/>
          <a:p>
            <a:pPr marL="0" indent="0" algn="l">
              <a:lnSpc>
                <a:spcPts val="2203"/>
              </a:lnSpc>
              <a:buNone/>
            </a:pPr>
            <a:r>
              <a:rPr lang="en-US" sz="1763" b="1" dirty="0">
                <a:solidFill>
                  <a:srgbClr val="404155"/>
                </a:solidFill>
                <a:latin typeface="Times New Roman" panose="02020603050405020304" pitchFamily="18" charset="0"/>
                <a:ea typeface="Corben" pitchFamily="34" charset="-122"/>
                <a:cs typeface="Times New Roman" panose="02020603050405020304" pitchFamily="18" charset="0"/>
              </a:rPr>
              <a:t>Data Cleaning</a:t>
            </a:r>
            <a:endParaRPr lang="en-US" sz="1763" b="1" dirty="0">
              <a:latin typeface="Times New Roman" panose="02020603050405020304" pitchFamily="18" charset="0"/>
              <a:cs typeface="Times New Roman" panose="02020603050405020304" pitchFamily="18" charset="0"/>
            </a:endParaRPr>
          </a:p>
        </p:txBody>
      </p:sp>
      <p:sp>
        <p:nvSpPr>
          <p:cNvPr id="12" name="Text 5"/>
          <p:cNvSpPr/>
          <p:nvPr/>
        </p:nvSpPr>
        <p:spPr>
          <a:xfrm>
            <a:off x="1790700" y="3662601"/>
            <a:ext cx="6726555" cy="572929"/>
          </a:xfrm>
          <a:prstGeom prst="rect">
            <a:avLst/>
          </a:prstGeom>
          <a:noFill/>
          <a:ln/>
        </p:spPr>
        <p:txBody>
          <a:bodyPr wrap="square" rtlCol="0" anchor="t"/>
          <a:lstStyle/>
          <a:p>
            <a:pPr marL="0" indent="0" algn="l">
              <a:lnSpc>
                <a:spcPts val="2256"/>
              </a:lnSpc>
              <a:buNone/>
            </a:pPr>
            <a:r>
              <a:rPr lang="en-US" sz="1410" dirty="0">
                <a:solidFill>
                  <a:srgbClr val="404155"/>
                </a:solidFill>
                <a:latin typeface="Nobile" pitchFamily="34" charset="0"/>
                <a:ea typeface="Nobile" pitchFamily="34" charset="-122"/>
                <a:cs typeface="Nobile" pitchFamily="34" charset="-120"/>
              </a:rPr>
              <a:t>Preprocess the scraped data by removing irrelevant information, handling missing values, and normalizing the text.</a:t>
            </a:r>
            <a:endParaRPr lang="en-US" sz="1410" dirty="0"/>
          </a:p>
        </p:txBody>
      </p:sp>
      <p:pic>
        <p:nvPicPr>
          <p:cNvPr id="13" name="Image 5" descr="preencoded.png"/>
          <p:cNvPicPr>
            <a:picLocks noChangeAspect="1"/>
          </p:cNvPicPr>
          <p:nvPr/>
        </p:nvPicPr>
        <p:blipFill>
          <a:blip r:embed="rId8"/>
          <a:stretch>
            <a:fillRect/>
          </a:stretch>
        </p:blipFill>
        <p:spPr>
          <a:xfrm>
            <a:off x="626745" y="4528899"/>
            <a:ext cx="895350" cy="1432560"/>
          </a:xfrm>
          <a:prstGeom prst="rect">
            <a:avLst/>
          </a:prstGeom>
        </p:spPr>
      </p:pic>
      <p:sp>
        <p:nvSpPr>
          <p:cNvPr id="14" name="Text 6"/>
          <p:cNvSpPr/>
          <p:nvPr/>
        </p:nvSpPr>
        <p:spPr>
          <a:xfrm>
            <a:off x="1790700" y="4707969"/>
            <a:ext cx="2238375" cy="279797"/>
          </a:xfrm>
          <a:prstGeom prst="rect">
            <a:avLst/>
          </a:prstGeom>
          <a:noFill/>
          <a:ln/>
        </p:spPr>
        <p:txBody>
          <a:bodyPr wrap="none" rtlCol="0" anchor="t"/>
          <a:lstStyle/>
          <a:p>
            <a:pPr marL="0" indent="0" algn="l">
              <a:lnSpc>
                <a:spcPts val="2203"/>
              </a:lnSpc>
              <a:buNone/>
            </a:pPr>
            <a:r>
              <a:rPr lang="en-US" sz="1763" b="1" dirty="0">
                <a:solidFill>
                  <a:srgbClr val="404155"/>
                </a:solidFill>
                <a:latin typeface="Times New Roman" panose="02020603050405020304" pitchFamily="18" charset="0"/>
                <a:ea typeface="Corben" pitchFamily="34" charset="-122"/>
                <a:cs typeface="Times New Roman" panose="02020603050405020304" pitchFamily="18" charset="0"/>
              </a:rPr>
              <a:t>Sentiment Analysis</a:t>
            </a:r>
            <a:endParaRPr lang="en-US" sz="1763" b="1" dirty="0">
              <a:latin typeface="Times New Roman" panose="02020603050405020304" pitchFamily="18" charset="0"/>
              <a:cs typeface="Times New Roman" panose="02020603050405020304" pitchFamily="18" charset="0"/>
            </a:endParaRPr>
          </a:p>
        </p:txBody>
      </p:sp>
      <p:sp>
        <p:nvSpPr>
          <p:cNvPr id="15" name="Text 7"/>
          <p:cNvSpPr/>
          <p:nvPr/>
        </p:nvSpPr>
        <p:spPr>
          <a:xfrm>
            <a:off x="1790700" y="5095161"/>
            <a:ext cx="6726555" cy="572929"/>
          </a:xfrm>
          <a:prstGeom prst="rect">
            <a:avLst/>
          </a:prstGeom>
          <a:noFill/>
          <a:ln/>
        </p:spPr>
        <p:txBody>
          <a:bodyPr wrap="square" rtlCol="0" anchor="t"/>
          <a:lstStyle/>
          <a:p>
            <a:pPr marL="0" indent="0" algn="l">
              <a:lnSpc>
                <a:spcPts val="2256"/>
              </a:lnSpc>
              <a:buNone/>
            </a:pPr>
            <a:r>
              <a:rPr lang="en-US" sz="1410" dirty="0">
                <a:solidFill>
                  <a:srgbClr val="404155"/>
                </a:solidFill>
                <a:latin typeface="Nobile" pitchFamily="34" charset="0"/>
                <a:ea typeface="Nobile" pitchFamily="34" charset="-122"/>
                <a:cs typeface="Nobile" pitchFamily="34" charset="-120"/>
              </a:rPr>
              <a:t>Apply natural language processing and machine learning algorithms to classify the sentiment of each review as positive, negative, or neutral.</a:t>
            </a:r>
            <a:endParaRPr lang="en-US" sz="1410" dirty="0"/>
          </a:p>
        </p:txBody>
      </p:sp>
      <p:pic>
        <p:nvPicPr>
          <p:cNvPr id="16" name="Image 6" descr="preencoded.png"/>
          <p:cNvPicPr>
            <a:picLocks noChangeAspect="1"/>
          </p:cNvPicPr>
          <p:nvPr/>
        </p:nvPicPr>
        <p:blipFill>
          <a:blip r:embed="rId9"/>
          <a:stretch>
            <a:fillRect/>
          </a:stretch>
        </p:blipFill>
        <p:spPr>
          <a:xfrm>
            <a:off x="626745" y="5961459"/>
            <a:ext cx="895350" cy="1432560"/>
          </a:xfrm>
          <a:prstGeom prst="rect">
            <a:avLst/>
          </a:prstGeom>
        </p:spPr>
      </p:pic>
      <p:sp>
        <p:nvSpPr>
          <p:cNvPr id="17" name="Text 8"/>
          <p:cNvSpPr/>
          <p:nvPr/>
        </p:nvSpPr>
        <p:spPr>
          <a:xfrm>
            <a:off x="1790700" y="6140529"/>
            <a:ext cx="2238375" cy="279797"/>
          </a:xfrm>
          <a:prstGeom prst="rect">
            <a:avLst/>
          </a:prstGeom>
          <a:noFill/>
          <a:ln/>
        </p:spPr>
        <p:txBody>
          <a:bodyPr wrap="none" rtlCol="0" anchor="t"/>
          <a:lstStyle/>
          <a:p>
            <a:pPr marL="0" indent="0" algn="l">
              <a:lnSpc>
                <a:spcPts val="2203"/>
              </a:lnSpc>
              <a:buNone/>
            </a:pPr>
            <a:r>
              <a:rPr lang="en-US" sz="1763" b="1" dirty="0">
                <a:solidFill>
                  <a:srgbClr val="404155"/>
                </a:solidFill>
                <a:latin typeface="Times New Roman" panose="02020603050405020304" pitchFamily="18" charset="0"/>
                <a:ea typeface="Corben" pitchFamily="34" charset="-122"/>
                <a:cs typeface="Times New Roman" panose="02020603050405020304" pitchFamily="18" charset="0"/>
              </a:rPr>
              <a:t>Model Training</a:t>
            </a:r>
            <a:endParaRPr lang="en-US" sz="1763" b="1" dirty="0">
              <a:latin typeface="Times New Roman" panose="02020603050405020304" pitchFamily="18" charset="0"/>
              <a:cs typeface="Times New Roman" panose="02020603050405020304" pitchFamily="18" charset="0"/>
            </a:endParaRPr>
          </a:p>
        </p:txBody>
      </p:sp>
      <p:sp>
        <p:nvSpPr>
          <p:cNvPr id="18" name="Text 9"/>
          <p:cNvSpPr/>
          <p:nvPr/>
        </p:nvSpPr>
        <p:spPr>
          <a:xfrm>
            <a:off x="1790700" y="6527721"/>
            <a:ext cx="6726555" cy="572929"/>
          </a:xfrm>
          <a:prstGeom prst="rect">
            <a:avLst/>
          </a:prstGeom>
          <a:noFill/>
          <a:ln/>
        </p:spPr>
        <p:txBody>
          <a:bodyPr wrap="square" rtlCol="0" anchor="t"/>
          <a:lstStyle/>
          <a:p>
            <a:pPr marL="0" indent="0" algn="l">
              <a:lnSpc>
                <a:spcPts val="2256"/>
              </a:lnSpc>
              <a:buNone/>
            </a:pPr>
            <a:r>
              <a:rPr lang="en-US" sz="1410" dirty="0">
                <a:solidFill>
                  <a:srgbClr val="404155"/>
                </a:solidFill>
                <a:latin typeface="Nobile" pitchFamily="34" charset="0"/>
                <a:ea typeface="Nobile" pitchFamily="34" charset="-122"/>
                <a:cs typeface="Nobile" pitchFamily="34" charset="-120"/>
              </a:rPr>
              <a:t>Train a sentiment analysis model using the labeled review data, optimizing its performance through iterative refinement.</a:t>
            </a:r>
            <a:endParaRPr lang="en-US" sz="14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pic>
        <p:nvPicPr>
          <p:cNvPr id="5" name="Image 2" descr="preencoded.png"/>
          <p:cNvPicPr>
            <a:picLocks noChangeAspect="1"/>
          </p:cNvPicPr>
          <p:nvPr/>
        </p:nvPicPr>
        <p:blipFill>
          <a:blip r:embed="rId5"/>
          <a:stretch>
            <a:fillRect/>
          </a:stretch>
        </p:blipFill>
        <p:spPr>
          <a:xfrm>
            <a:off x="2570678" y="4164449"/>
            <a:ext cx="566976" cy="566976"/>
          </a:xfrm>
          <a:prstGeom prst="rect">
            <a:avLst/>
          </a:prstGeom>
        </p:spPr>
      </p:pic>
      <p:sp>
        <p:nvSpPr>
          <p:cNvPr id="6" name="Text 1"/>
          <p:cNvSpPr/>
          <p:nvPr/>
        </p:nvSpPr>
        <p:spPr>
          <a:xfrm>
            <a:off x="1436489" y="4958239"/>
            <a:ext cx="2835235" cy="354330"/>
          </a:xfrm>
          <a:prstGeom prst="rect">
            <a:avLst/>
          </a:prstGeom>
          <a:noFill/>
          <a:ln/>
        </p:spPr>
        <p:txBody>
          <a:bodyPr wrap="none" rtlCol="0" anchor="t"/>
          <a:lstStyle/>
          <a:p>
            <a:pPr marL="0" indent="0" algn="ctr">
              <a:lnSpc>
                <a:spcPts val="2791"/>
              </a:lnSpc>
              <a:buNone/>
            </a:pPr>
            <a:r>
              <a:rPr lang="en-US" sz="2233" dirty="0">
                <a:solidFill>
                  <a:srgbClr val="404155"/>
                </a:solidFill>
                <a:latin typeface="Corben" pitchFamily="34" charset="0"/>
                <a:ea typeface="Corben" pitchFamily="34" charset="-122"/>
                <a:cs typeface="Corben" pitchFamily="34" charset="-120"/>
              </a:rPr>
              <a:t>Data Collection</a:t>
            </a:r>
            <a:endParaRPr lang="en-US" sz="2233" dirty="0"/>
          </a:p>
        </p:txBody>
      </p:sp>
      <p:sp>
        <p:nvSpPr>
          <p:cNvPr id="7" name="Text 2"/>
          <p:cNvSpPr/>
          <p:nvPr/>
        </p:nvSpPr>
        <p:spPr>
          <a:xfrm>
            <a:off x="793790" y="5448657"/>
            <a:ext cx="4120753" cy="1088708"/>
          </a:xfrm>
          <a:prstGeom prst="rect">
            <a:avLst/>
          </a:prstGeom>
          <a:noFill/>
          <a:ln/>
        </p:spPr>
        <p:txBody>
          <a:bodyPr wrap="square" rtlCol="0" anchor="t"/>
          <a:lstStyle/>
          <a:p>
            <a:pPr marL="0" indent="0" algn="ctr">
              <a:lnSpc>
                <a:spcPts val="2858"/>
              </a:lnSpc>
              <a:buNone/>
            </a:pPr>
            <a:r>
              <a:rPr lang="en-US" sz="1786" dirty="0">
                <a:solidFill>
                  <a:srgbClr val="404155"/>
                </a:solidFill>
                <a:latin typeface="Nobile" pitchFamily="34" charset="0"/>
                <a:ea typeface="Nobile" pitchFamily="34" charset="-122"/>
                <a:cs typeface="Nobile" pitchFamily="34" charset="-120"/>
              </a:rPr>
              <a:t>Gather online reviews for Intel products from various e-commerce and review platforms.</a:t>
            </a:r>
            <a:endParaRPr lang="en-US" sz="1786" dirty="0"/>
          </a:p>
        </p:txBody>
      </p:sp>
      <p:pic>
        <p:nvPicPr>
          <p:cNvPr id="8" name="Image 3" descr="preencoded.png"/>
          <p:cNvPicPr>
            <a:picLocks noChangeAspect="1"/>
          </p:cNvPicPr>
          <p:nvPr/>
        </p:nvPicPr>
        <p:blipFill>
          <a:blip r:embed="rId6"/>
          <a:stretch>
            <a:fillRect/>
          </a:stretch>
        </p:blipFill>
        <p:spPr>
          <a:xfrm>
            <a:off x="7031593" y="4164449"/>
            <a:ext cx="566976" cy="566976"/>
          </a:xfrm>
          <a:prstGeom prst="rect">
            <a:avLst/>
          </a:prstGeom>
        </p:spPr>
      </p:pic>
      <p:sp>
        <p:nvSpPr>
          <p:cNvPr id="9" name="Text 3"/>
          <p:cNvSpPr/>
          <p:nvPr/>
        </p:nvSpPr>
        <p:spPr>
          <a:xfrm>
            <a:off x="5897523" y="4958239"/>
            <a:ext cx="2835235" cy="354330"/>
          </a:xfrm>
          <a:prstGeom prst="rect">
            <a:avLst/>
          </a:prstGeom>
          <a:noFill/>
          <a:ln/>
        </p:spPr>
        <p:txBody>
          <a:bodyPr wrap="none" rtlCol="0" anchor="t"/>
          <a:lstStyle/>
          <a:p>
            <a:pPr marL="0" indent="0" algn="ctr">
              <a:lnSpc>
                <a:spcPts val="2791"/>
              </a:lnSpc>
              <a:buNone/>
            </a:pPr>
            <a:r>
              <a:rPr lang="en-US" sz="2233" dirty="0">
                <a:solidFill>
                  <a:srgbClr val="404155"/>
                </a:solidFill>
                <a:latin typeface="Corben" pitchFamily="34" charset="0"/>
                <a:ea typeface="Corben" pitchFamily="34" charset="-122"/>
                <a:cs typeface="Corben" pitchFamily="34" charset="-120"/>
              </a:rPr>
              <a:t>Data Preprocessing</a:t>
            </a:r>
            <a:endParaRPr lang="en-US" sz="2233" dirty="0"/>
          </a:p>
        </p:txBody>
      </p:sp>
      <p:sp>
        <p:nvSpPr>
          <p:cNvPr id="10" name="Text 4"/>
          <p:cNvSpPr/>
          <p:nvPr/>
        </p:nvSpPr>
        <p:spPr>
          <a:xfrm>
            <a:off x="5254704" y="5448657"/>
            <a:ext cx="4120872" cy="1088708"/>
          </a:xfrm>
          <a:prstGeom prst="rect">
            <a:avLst/>
          </a:prstGeom>
          <a:noFill/>
          <a:ln/>
        </p:spPr>
        <p:txBody>
          <a:bodyPr wrap="square" rtlCol="0" anchor="t"/>
          <a:lstStyle/>
          <a:p>
            <a:pPr marL="0" indent="0" algn="ctr">
              <a:lnSpc>
                <a:spcPts val="2858"/>
              </a:lnSpc>
              <a:buNone/>
            </a:pPr>
            <a:r>
              <a:rPr lang="en-US" sz="1786" dirty="0">
                <a:solidFill>
                  <a:srgbClr val="404155"/>
                </a:solidFill>
                <a:latin typeface="Nobile" pitchFamily="34" charset="0"/>
                <a:ea typeface="Nobile" pitchFamily="34" charset="-122"/>
                <a:cs typeface="Nobile" pitchFamily="34" charset="-120"/>
              </a:rPr>
              <a:t>Clean and structure the raw review data to prepare it for sentiment analysis.</a:t>
            </a:r>
            <a:endParaRPr lang="en-US" sz="1786" dirty="0"/>
          </a:p>
        </p:txBody>
      </p:sp>
      <p:pic>
        <p:nvPicPr>
          <p:cNvPr id="11" name="Image 4" descr="preencoded.png"/>
          <p:cNvPicPr>
            <a:picLocks noChangeAspect="1"/>
          </p:cNvPicPr>
          <p:nvPr/>
        </p:nvPicPr>
        <p:blipFill>
          <a:blip r:embed="rId7"/>
          <a:stretch>
            <a:fillRect/>
          </a:stretch>
        </p:blipFill>
        <p:spPr>
          <a:xfrm>
            <a:off x="11492627" y="4164449"/>
            <a:ext cx="566976" cy="566976"/>
          </a:xfrm>
          <a:prstGeom prst="rect">
            <a:avLst/>
          </a:prstGeom>
        </p:spPr>
      </p:pic>
      <p:sp>
        <p:nvSpPr>
          <p:cNvPr id="12" name="Text 5"/>
          <p:cNvSpPr/>
          <p:nvPr/>
        </p:nvSpPr>
        <p:spPr>
          <a:xfrm>
            <a:off x="10358557" y="4958239"/>
            <a:ext cx="2835235" cy="354330"/>
          </a:xfrm>
          <a:prstGeom prst="rect">
            <a:avLst/>
          </a:prstGeom>
          <a:noFill/>
          <a:ln/>
        </p:spPr>
        <p:txBody>
          <a:bodyPr wrap="none" rtlCol="0" anchor="t"/>
          <a:lstStyle/>
          <a:p>
            <a:pPr marL="0" indent="0" algn="ctr">
              <a:lnSpc>
                <a:spcPts val="2791"/>
              </a:lnSpc>
              <a:buNone/>
            </a:pPr>
            <a:r>
              <a:rPr lang="en-US" sz="2233" dirty="0">
                <a:solidFill>
                  <a:srgbClr val="404155"/>
                </a:solidFill>
                <a:latin typeface="Corben" pitchFamily="34" charset="0"/>
                <a:ea typeface="Corben" pitchFamily="34" charset="-122"/>
                <a:cs typeface="Corben" pitchFamily="34" charset="-120"/>
              </a:rPr>
              <a:t>Sentiment Analysis</a:t>
            </a:r>
            <a:endParaRPr lang="en-US" sz="2233" dirty="0"/>
          </a:p>
        </p:txBody>
      </p:sp>
      <p:sp>
        <p:nvSpPr>
          <p:cNvPr id="13" name="Text 6"/>
          <p:cNvSpPr/>
          <p:nvPr/>
        </p:nvSpPr>
        <p:spPr>
          <a:xfrm>
            <a:off x="9715738" y="5448657"/>
            <a:ext cx="4120872" cy="1451610"/>
          </a:xfrm>
          <a:prstGeom prst="rect">
            <a:avLst/>
          </a:prstGeom>
          <a:noFill/>
          <a:ln/>
        </p:spPr>
        <p:txBody>
          <a:bodyPr wrap="square" rtlCol="0" anchor="t"/>
          <a:lstStyle/>
          <a:p>
            <a:pPr marL="0" indent="0" algn="ctr">
              <a:lnSpc>
                <a:spcPts val="2858"/>
              </a:lnSpc>
              <a:buNone/>
            </a:pPr>
            <a:r>
              <a:rPr lang="en-US" sz="1786" dirty="0">
                <a:solidFill>
                  <a:srgbClr val="404155"/>
                </a:solidFill>
                <a:latin typeface="Nobile" pitchFamily="34" charset="0"/>
                <a:ea typeface="Nobile" pitchFamily="34" charset="-122"/>
                <a:cs typeface="Nobile" pitchFamily="34" charset="-120"/>
              </a:rPr>
              <a:t>Utilize natural language processing techniques to determine the sentiment (positive, negative, or neutral) of each review.</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1A7">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655088"/>
            <a:ext cx="4919424" cy="4919424"/>
          </a:xfrm>
          <a:prstGeom prst="rect">
            <a:avLst/>
          </a:prstGeom>
        </p:spPr>
      </p:pic>
      <p:sp>
        <p:nvSpPr>
          <p:cNvPr id="6" name="Text 1"/>
          <p:cNvSpPr/>
          <p:nvPr/>
        </p:nvSpPr>
        <p:spPr>
          <a:xfrm>
            <a:off x="6280190" y="868561"/>
            <a:ext cx="5670590" cy="708779"/>
          </a:xfrm>
          <a:prstGeom prst="rect">
            <a:avLst/>
          </a:prstGeom>
          <a:noFill/>
          <a:ln/>
        </p:spPr>
        <p:txBody>
          <a:bodyPr wrap="none" rtlCol="0" anchor="t"/>
          <a:lstStyle/>
          <a:p>
            <a:pPr marL="0" indent="0">
              <a:lnSpc>
                <a:spcPts val="5581"/>
              </a:lnSpc>
              <a:buNone/>
            </a:pPr>
            <a:r>
              <a:rPr lang="en-US" sz="4465" dirty="0">
                <a:solidFill>
                  <a:srgbClr val="1B1B27"/>
                </a:solidFill>
                <a:latin typeface="Arial Black" panose="020B0A04020102020204" pitchFamily="34" charset="0"/>
                <a:ea typeface="Corben" pitchFamily="34" charset="-122"/>
                <a:cs typeface="Corben" pitchFamily="34" charset="-120"/>
              </a:rPr>
              <a:t>Text Processing</a:t>
            </a:r>
            <a:endParaRPr lang="en-US" sz="4465" dirty="0">
              <a:latin typeface="Arial Black" panose="020B0A04020102020204" pitchFamily="34" charset="0"/>
            </a:endParaRPr>
          </a:p>
        </p:txBody>
      </p:sp>
      <p:pic>
        <p:nvPicPr>
          <p:cNvPr id="7" name="Image 3" descr="preencoded.png"/>
          <p:cNvPicPr>
            <a:picLocks noChangeAspect="1"/>
          </p:cNvPicPr>
          <p:nvPr/>
        </p:nvPicPr>
        <p:blipFill>
          <a:blip r:embed="rId6"/>
          <a:stretch>
            <a:fillRect/>
          </a:stretch>
        </p:blipFill>
        <p:spPr>
          <a:xfrm>
            <a:off x="6280190" y="1917502"/>
            <a:ext cx="1134070" cy="1814513"/>
          </a:xfrm>
          <a:prstGeom prst="rect">
            <a:avLst/>
          </a:prstGeom>
        </p:spPr>
      </p:pic>
      <p:sp>
        <p:nvSpPr>
          <p:cNvPr id="8" name="Text 2"/>
          <p:cNvSpPr/>
          <p:nvPr/>
        </p:nvSpPr>
        <p:spPr>
          <a:xfrm>
            <a:off x="7754422" y="2144316"/>
            <a:ext cx="2835235" cy="354330"/>
          </a:xfrm>
          <a:prstGeom prst="rect">
            <a:avLst/>
          </a:prstGeom>
          <a:noFill/>
          <a:ln/>
        </p:spPr>
        <p:txBody>
          <a:bodyPr wrap="none" rtlCol="0" anchor="t"/>
          <a:lstStyle/>
          <a:p>
            <a:pPr marL="0" indent="0" algn="l">
              <a:lnSpc>
                <a:spcPts val="2791"/>
              </a:lnSpc>
              <a:buNone/>
            </a:pPr>
            <a:r>
              <a:rPr lang="en-US" sz="2233" dirty="0">
                <a:solidFill>
                  <a:srgbClr val="404155"/>
                </a:solidFill>
                <a:latin typeface="Corben" pitchFamily="34" charset="0"/>
                <a:ea typeface="Corben" pitchFamily="34" charset="-122"/>
                <a:cs typeface="Corben" pitchFamily="34" charset="-120"/>
              </a:rPr>
              <a:t>Tokenization</a:t>
            </a:r>
            <a:endParaRPr lang="en-US" sz="2233" dirty="0"/>
          </a:p>
        </p:txBody>
      </p:sp>
      <p:sp>
        <p:nvSpPr>
          <p:cNvPr id="9" name="Text 3"/>
          <p:cNvSpPr/>
          <p:nvPr/>
        </p:nvSpPr>
        <p:spPr>
          <a:xfrm>
            <a:off x="7754422" y="2634734"/>
            <a:ext cx="6082189" cy="725805"/>
          </a:xfrm>
          <a:prstGeom prst="rect">
            <a:avLst/>
          </a:prstGeom>
          <a:noFill/>
          <a:ln/>
        </p:spPr>
        <p:txBody>
          <a:bodyPr wrap="square" rtlCol="0" anchor="t"/>
          <a:lstStyle/>
          <a:p>
            <a:pPr marL="0" indent="0" algn="l">
              <a:lnSpc>
                <a:spcPts val="2858"/>
              </a:lnSpc>
              <a:buNone/>
            </a:pPr>
            <a:r>
              <a:rPr lang="en-US" sz="1786" dirty="0">
                <a:solidFill>
                  <a:srgbClr val="404155"/>
                </a:solidFill>
                <a:latin typeface="Nobile" pitchFamily="34" charset="0"/>
                <a:ea typeface="Nobile" pitchFamily="34" charset="-122"/>
                <a:cs typeface="Nobile" pitchFamily="34" charset="-120"/>
              </a:rPr>
              <a:t>Break down the review text into individual words or tokens for further processing.</a:t>
            </a:r>
            <a:endParaRPr lang="en-US" sz="1786" dirty="0"/>
          </a:p>
        </p:txBody>
      </p:sp>
      <p:pic>
        <p:nvPicPr>
          <p:cNvPr id="10" name="Image 4" descr="preencoded.png"/>
          <p:cNvPicPr>
            <a:picLocks noChangeAspect="1"/>
          </p:cNvPicPr>
          <p:nvPr/>
        </p:nvPicPr>
        <p:blipFill>
          <a:blip r:embed="rId7"/>
          <a:stretch>
            <a:fillRect/>
          </a:stretch>
        </p:blipFill>
        <p:spPr>
          <a:xfrm>
            <a:off x="6280190" y="3732014"/>
            <a:ext cx="1134070" cy="1814513"/>
          </a:xfrm>
          <a:prstGeom prst="rect">
            <a:avLst/>
          </a:prstGeom>
        </p:spPr>
      </p:pic>
      <p:sp>
        <p:nvSpPr>
          <p:cNvPr id="11" name="Text 4"/>
          <p:cNvSpPr/>
          <p:nvPr/>
        </p:nvSpPr>
        <p:spPr>
          <a:xfrm>
            <a:off x="7754422" y="3958828"/>
            <a:ext cx="2835235" cy="354330"/>
          </a:xfrm>
          <a:prstGeom prst="rect">
            <a:avLst/>
          </a:prstGeom>
          <a:noFill/>
          <a:ln/>
        </p:spPr>
        <p:txBody>
          <a:bodyPr wrap="none" rtlCol="0" anchor="t"/>
          <a:lstStyle/>
          <a:p>
            <a:pPr marL="0" indent="0" algn="l">
              <a:lnSpc>
                <a:spcPts val="2791"/>
              </a:lnSpc>
              <a:buNone/>
            </a:pPr>
            <a:r>
              <a:rPr lang="en-US" sz="2233" dirty="0">
                <a:solidFill>
                  <a:srgbClr val="404155"/>
                </a:solidFill>
                <a:latin typeface="Corben" pitchFamily="34" charset="0"/>
                <a:ea typeface="Corben" pitchFamily="34" charset="-122"/>
                <a:cs typeface="Corben" pitchFamily="34" charset="-120"/>
              </a:rPr>
              <a:t>Stopword Removal</a:t>
            </a:r>
            <a:endParaRPr lang="en-US" sz="2233" dirty="0"/>
          </a:p>
        </p:txBody>
      </p:sp>
      <p:sp>
        <p:nvSpPr>
          <p:cNvPr id="12" name="Text 5"/>
          <p:cNvSpPr/>
          <p:nvPr/>
        </p:nvSpPr>
        <p:spPr>
          <a:xfrm>
            <a:off x="7754422" y="4449247"/>
            <a:ext cx="6082189" cy="725805"/>
          </a:xfrm>
          <a:prstGeom prst="rect">
            <a:avLst/>
          </a:prstGeom>
          <a:noFill/>
          <a:ln/>
        </p:spPr>
        <p:txBody>
          <a:bodyPr wrap="square" rtlCol="0" anchor="t"/>
          <a:lstStyle/>
          <a:p>
            <a:pPr marL="0" indent="0" algn="l">
              <a:lnSpc>
                <a:spcPts val="2858"/>
              </a:lnSpc>
              <a:buNone/>
            </a:pPr>
            <a:r>
              <a:rPr lang="en-US" sz="1786" dirty="0">
                <a:solidFill>
                  <a:srgbClr val="404155"/>
                </a:solidFill>
                <a:latin typeface="Nobile" pitchFamily="34" charset="0"/>
                <a:ea typeface="Nobile" pitchFamily="34" charset="-122"/>
                <a:cs typeface="Nobile" pitchFamily="34" charset="-120"/>
              </a:rPr>
              <a:t>Eliminate common, non-informative words that do not contribute to the sentiment analysis.</a:t>
            </a:r>
            <a:endParaRPr lang="en-US" sz="1786" dirty="0"/>
          </a:p>
        </p:txBody>
      </p:sp>
      <p:pic>
        <p:nvPicPr>
          <p:cNvPr id="13" name="Image 5" descr="preencoded.png"/>
          <p:cNvPicPr>
            <a:picLocks noChangeAspect="1"/>
          </p:cNvPicPr>
          <p:nvPr/>
        </p:nvPicPr>
        <p:blipFill>
          <a:blip r:embed="rId8"/>
          <a:stretch>
            <a:fillRect/>
          </a:stretch>
        </p:blipFill>
        <p:spPr>
          <a:xfrm>
            <a:off x="6280190" y="5546527"/>
            <a:ext cx="1134070" cy="1814513"/>
          </a:xfrm>
          <a:prstGeom prst="rect">
            <a:avLst/>
          </a:prstGeom>
        </p:spPr>
      </p:pic>
      <p:sp>
        <p:nvSpPr>
          <p:cNvPr id="14" name="Text 6"/>
          <p:cNvSpPr/>
          <p:nvPr/>
        </p:nvSpPr>
        <p:spPr>
          <a:xfrm>
            <a:off x="7754422" y="5773341"/>
            <a:ext cx="2835235" cy="354330"/>
          </a:xfrm>
          <a:prstGeom prst="rect">
            <a:avLst/>
          </a:prstGeom>
          <a:noFill/>
          <a:ln/>
        </p:spPr>
        <p:txBody>
          <a:bodyPr wrap="none" rtlCol="0" anchor="t"/>
          <a:lstStyle/>
          <a:p>
            <a:pPr marL="0" indent="0" algn="l">
              <a:lnSpc>
                <a:spcPts val="2791"/>
              </a:lnSpc>
              <a:buNone/>
            </a:pPr>
            <a:r>
              <a:rPr lang="en-US" sz="2233" dirty="0">
                <a:solidFill>
                  <a:srgbClr val="404155"/>
                </a:solidFill>
                <a:latin typeface="Corben" pitchFamily="34" charset="0"/>
                <a:ea typeface="Corben" pitchFamily="34" charset="-122"/>
                <a:cs typeface="Corben" pitchFamily="34" charset="-120"/>
              </a:rPr>
              <a:t>Lemmatization</a:t>
            </a:r>
            <a:endParaRPr lang="en-US" sz="2233" dirty="0"/>
          </a:p>
        </p:txBody>
      </p:sp>
      <p:sp>
        <p:nvSpPr>
          <p:cNvPr id="15" name="Text 7"/>
          <p:cNvSpPr/>
          <p:nvPr/>
        </p:nvSpPr>
        <p:spPr>
          <a:xfrm>
            <a:off x="7754422" y="6263759"/>
            <a:ext cx="6082189" cy="725805"/>
          </a:xfrm>
          <a:prstGeom prst="rect">
            <a:avLst/>
          </a:prstGeom>
          <a:noFill/>
          <a:ln/>
        </p:spPr>
        <p:txBody>
          <a:bodyPr wrap="square" rtlCol="0" anchor="t"/>
          <a:lstStyle/>
          <a:p>
            <a:pPr marL="0" indent="0" algn="l">
              <a:lnSpc>
                <a:spcPts val="2858"/>
              </a:lnSpc>
              <a:buNone/>
            </a:pPr>
            <a:r>
              <a:rPr lang="en-US" sz="1786" dirty="0">
                <a:solidFill>
                  <a:srgbClr val="404155"/>
                </a:solidFill>
                <a:latin typeface="Nobile" pitchFamily="34" charset="0"/>
                <a:ea typeface="Nobile" pitchFamily="34" charset="-122"/>
                <a:cs typeface="Nobile" pitchFamily="34" charset="-120"/>
              </a:rPr>
              <a:t>Reduce words to their base or dictionary form to improve the accuracy of sentiment classification.</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6767" y="2934891"/>
            <a:ext cx="5020866" cy="2359819"/>
          </a:xfrm>
          <a:prstGeom prst="rect">
            <a:avLst/>
          </a:prstGeom>
        </p:spPr>
      </p:pic>
      <p:sp>
        <p:nvSpPr>
          <p:cNvPr id="6" name="Text 1"/>
          <p:cNvSpPr/>
          <p:nvPr/>
        </p:nvSpPr>
        <p:spPr>
          <a:xfrm>
            <a:off x="651510" y="810220"/>
            <a:ext cx="4659868" cy="581739"/>
          </a:xfrm>
          <a:prstGeom prst="rect">
            <a:avLst/>
          </a:prstGeom>
          <a:noFill/>
          <a:ln/>
        </p:spPr>
        <p:txBody>
          <a:bodyPr wrap="none" rtlCol="0" anchor="t"/>
          <a:lstStyle/>
          <a:p>
            <a:pPr marL="0" indent="0">
              <a:lnSpc>
                <a:spcPts val="4580"/>
              </a:lnSpc>
              <a:buNone/>
            </a:pPr>
            <a:r>
              <a:rPr lang="en-US" sz="3664" dirty="0">
                <a:solidFill>
                  <a:srgbClr val="1B1B27"/>
                </a:solidFill>
                <a:latin typeface="Arial Black" panose="020B0A04020102020204" pitchFamily="34" charset="0"/>
                <a:ea typeface="Corben" pitchFamily="34" charset="-122"/>
                <a:cs typeface="Corben" pitchFamily="34" charset="-120"/>
              </a:rPr>
              <a:t>Sentimental Analysis</a:t>
            </a:r>
            <a:endParaRPr lang="en-US" sz="3664" dirty="0">
              <a:latin typeface="Arial Black" panose="020B0A04020102020204" pitchFamily="34" charset="0"/>
            </a:endParaRPr>
          </a:p>
        </p:txBody>
      </p:sp>
      <p:pic>
        <p:nvPicPr>
          <p:cNvPr id="7" name="Image 3" descr="preencoded.png"/>
          <p:cNvPicPr>
            <a:picLocks noChangeAspect="1"/>
          </p:cNvPicPr>
          <p:nvPr/>
        </p:nvPicPr>
        <p:blipFill>
          <a:blip r:embed="rId6"/>
          <a:stretch>
            <a:fillRect/>
          </a:stretch>
        </p:blipFill>
        <p:spPr>
          <a:xfrm>
            <a:off x="651510" y="1671161"/>
            <a:ext cx="558403" cy="558403"/>
          </a:xfrm>
          <a:prstGeom prst="rect">
            <a:avLst/>
          </a:prstGeom>
        </p:spPr>
      </p:pic>
      <p:sp>
        <p:nvSpPr>
          <p:cNvPr id="8" name="Text 2"/>
          <p:cNvSpPr/>
          <p:nvPr/>
        </p:nvSpPr>
        <p:spPr>
          <a:xfrm>
            <a:off x="651510" y="2415659"/>
            <a:ext cx="2326838" cy="290751"/>
          </a:xfrm>
          <a:prstGeom prst="rect">
            <a:avLst/>
          </a:prstGeom>
          <a:noFill/>
          <a:ln/>
        </p:spPr>
        <p:txBody>
          <a:bodyPr wrap="none" rtlCol="0" anchor="t"/>
          <a:lstStyle/>
          <a:p>
            <a:pPr marL="0" indent="0" algn="l">
              <a:lnSpc>
                <a:spcPts val="2290"/>
              </a:lnSpc>
              <a:buNone/>
            </a:pPr>
            <a:r>
              <a:rPr lang="en-US" sz="1832" dirty="0">
                <a:solidFill>
                  <a:srgbClr val="404155"/>
                </a:solidFill>
                <a:latin typeface="Corben" pitchFamily="34" charset="0"/>
                <a:ea typeface="Corben" pitchFamily="34" charset="-122"/>
                <a:cs typeface="Corben" pitchFamily="34" charset="-120"/>
              </a:rPr>
              <a:t>Positive</a:t>
            </a:r>
            <a:endParaRPr lang="en-US" sz="1832" dirty="0"/>
          </a:p>
        </p:txBody>
      </p:sp>
      <p:sp>
        <p:nvSpPr>
          <p:cNvPr id="9" name="Text 3"/>
          <p:cNvSpPr/>
          <p:nvPr/>
        </p:nvSpPr>
        <p:spPr>
          <a:xfrm>
            <a:off x="651510" y="2818090"/>
            <a:ext cx="7840980" cy="297656"/>
          </a:xfrm>
          <a:prstGeom prst="rect">
            <a:avLst/>
          </a:prstGeom>
          <a:noFill/>
          <a:ln/>
        </p:spPr>
        <p:txBody>
          <a:bodyPr wrap="none" rtlCol="0" anchor="t"/>
          <a:lstStyle/>
          <a:p>
            <a:pPr marL="0" indent="0" algn="l">
              <a:lnSpc>
                <a:spcPts val="2345"/>
              </a:lnSpc>
              <a:buNone/>
            </a:pPr>
            <a:r>
              <a:rPr lang="en-US" sz="1466" dirty="0">
                <a:solidFill>
                  <a:srgbClr val="404155"/>
                </a:solidFill>
                <a:latin typeface="Nobile" pitchFamily="34" charset="0"/>
                <a:ea typeface="Nobile" pitchFamily="34" charset="-122"/>
                <a:cs typeface="Nobile" pitchFamily="34" charset="-120"/>
              </a:rPr>
              <a:t>Identify reviews expressing favorable opinions, satisfaction, or praise for Intel products.</a:t>
            </a:r>
            <a:endParaRPr lang="en-US" sz="1466" dirty="0"/>
          </a:p>
        </p:txBody>
      </p:sp>
      <p:pic>
        <p:nvPicPr>
          <p:cNvPr id="10" name="Image 4" descr="preencoded.png"/>
          <p:cNvPicPr>
            <a:picLocks noChangeAspect="1"/>
          </p:cNvPicPr>
          <p:nvPr/>
        </p:nvPicPr>
        <p:blipFill>
          <a:blip r:embed="rId7"/>
          <a:stretch>
            <a:fillRect/>
          </a:stretch>
        </p:blipFill>
        <p:spPr>
          <a:xfrm>
            <a:off x="651510" y="3674150"/>
            <a:ext cx="558403" cy="558403"/>
          </a:xfrm>
          <a:prstGeom prst="rect">
            <a:avLst/>
          </a:prstGeom>
        </p:spPr>
      </p:pic>
      <p:sp>
        <p:nvSpPr>
          <p:cNvPr id="11" name="Text 4"/>
          <p:cNvSpPr/>
          <p:nvPr/>
        </p:nvSpPr>
        <p:spPr>
          <a:xfrm>
            <a:off x="651510" y="4418648"/>
            <a:ext cx="2326838" cy="290751"/>
          </a:xfrm>
          <a:prstGeom prst="rect">
            <a:avLst/>
          </a:prstGeom>
          <a:noFill/>
          <a:ln/>
        </p:spPr>
        <p:txBody>
          <a:bodyPr wrap="none" rtlCol="0" anchor="t"/>
          <a:lstStyle/>
          <a:p>
            <a:pPr marL="0" indent="0" algn="l">
              <a:lnSpc>
                <a:spcPts val="2290"/>
              </a:lnSpc>
              <a:buNone/>
            </a:pPr>
            <a:r>
              <a:rPr lang="en-US" sz="1832" dirty="0">
                <a:solidFill>
                  <a:srgbClr val="404155"/>
                </a:solidFill>
                <a:latin typeface="Corben" pitchFamily="34" charset="0"/>
                <a:ea typeface="Corben" pitchFamily="34" charset="-122"/>
                <a:cs typeface="Corben" pitchFamily="34" charset="-120"/>
              </a:rPr>
              <a:t>Negative</a:t>
            </a:r>
            <a:endParaRPr lang="en-US" sz="1832" dirty="0"/>
          </a:p>
        </p:txBody>
      </p:sp>
      <p:sp>
        <p:nvSpPr>
          <p:cNvPr id="12" name="Text 5"/>
          <p:cNvSpPr/>
          <p:nvPr/>
        </p:nvSpPr>
        <p:spPr>
          <a:xfrm>
            <a:off x="651510" y="4821079"/>
            <a:ext cx="7840980" cy="297656"/>
          </a:xfrm>
          <a:prstGeom prst="rect">
            <a:avLst/>
          </a:prstGeom>
          <a:noFill/>
          <a:ln/>
        </p:spPr>
        <p:txBody>
          <a:bodyPr wrap="none" rtlCol="0" anchor="t"/>
          <a:lstStyle/>
          <a:p>
            <a:pPr marL="0" indent="0" algn="l">
              <a:lnSpc>
                <a:spcPts val="2345"/>
              </a:lnSpc>
              <a:buNone/>
            </a:pPr>
            <a:r>
              <a:rPr lang="en-US" sz="1466" dirty="0">
                <a:solidFill>
                  <a:srgbClr val="404155"/>
                </a:solidFill>
                <a:latin typeface="Nobile" pitchFamily="34" charset="0"/>
                <a:ea typeface="Nobile" pitchFamily="34" charset="-122"/>
                <a:cs typeface="Nobile" pitchFamily="34" charset="-120"/>
              </a:rPr>
              <a:t>Detect reviews expressing dissatisfaction, criticism, or complaints about Intel products.</a:t>
            </a:r>
            <a:endParaRPr lang="en-US" sz="1466" dirty="0"/>
          </a:p>
        </p:txBody>
      </p:sp>
      <p:pic>
        <p:nvPicPr>
          <p:cNvPr id="13" name="Image 5" descr="preencoded.png"/>
          <p:cNvPicPr>
            <a:picLocks noChangeAspect="1"/>
          </p:cNvPicPr>
          <p:nvPr/>
        </p:nvPicPr>
        <p:blipFill>
          <a:blip r:embed="rId8"/>
          <a:stretch>
            <a:fillRect/>
          </a:stretch>
        </p:blipFill>
        <p:spPr>
          <a:xfrm>
            <a:off x="651510" y="5677138"/>
            <a:ext cx="558403" cy="558403"/>
          </a:xfrm>
          <a:prstGeom prst="rect">
            <a:avLst/>
          </a:prstGeom>
        </p:spPr>
      </p:pic>
      <p:sp>
        <p:nvSpPr>
          <p:cNvPr id="14" name="Text 6"/>
          <p:cNvSpPr/>
          <p:nvPr/>
        </p:nvSpPr>
        <p:spPr>
          <a:xfrm>
            <a:off x="651510" y="6421636"/>
            <a:ext cx="2326838" cy="290751"/>
          </a:xfrm>
          <a:prstGeom prst="rect">
            <a:avLst/>
          </a:prstGeom>
          <a:noFill/>
          <a:ln/>
        </p:spPr>
        <p:txBody>
          <a:bodyPr wrap="none" rtlCol="0" anchor="t"/>
          <a:lstStyle/>
          <a:p>
            <a:pPr marL="0" indent="0" algn="l">
              <a:lnSpc>
                <a:spcPts val="2290"/>
              </a:lnSpc>
              <a:buNone/>
            </a:pPr>
            <a:r>
              <a:rPr lang="en-US" sz="1832" dirty="0">
                <a:solidFill>
                  <a:srgbClr val="404155"/>
                </a:solidFill>
                <a:latin typeface="Corben" pitchFamily="34" charset="0"/>
                <a:ea typeface="Corben" pitchFamily="34" charset="-122"/>
                <a:cs typeface="Corben" pitchFamily="34" charset="-120"/>
              </a:rPr>
              <a:t>Neutral</a:t>
            </a:r>
            <a:endParaRPr lang="en-US" sz="1832" dirty="0"/>
          </a:p>
        </p:txBody>
      </p:sp>
      <p:sp>
        <p:nvSpPr>
          <p:cNvPr id="15" name="Text 7"/>
          <p:cNvSpPr/>
          <p:nvPr/>
        </p:nvSpPr>
        <p:spPr>
          <a:xfrm>
            <a:off x="651510" y="6824067"/>
            <a:ext cx="7840980" cy="595313"/>
          </a:xfrm>
          <a:prstGeom prst="rect">
            <a:avLst/>
          </a:prstGeom>
          <a:noFill/>
          <a:ln/>
        </p:spPr>
        <p:txBody>
          <a:bodyPr wrap="square" rtlCol="0" anchor="t"/>
          <a:lstStyle/>
          <a:p>
            <a:pPr marL="0" indent="0" algn="l">
              <a:lnSpc>
                <a:spcPts val="2345"/>
              </a:lnSpc>
              <a:buNone/>
            </a:pPr>
            <a:r>
              <a:rPr lang="en-US" sz="1466" dirty="0">
                <a:solidFill>
                  <a:srgbClr val="404155"/>
                </a:solidFill>
                <a:latin typeface="Nobile" pitchFamily="34" charset="0"/>
                <a:ea typeface="Nobile" pitchFamily="34" charset="-122"/>
                <a:cs typeface="Nobile" pitchFamily="34" charset="-120"/>
              </a:rPr>
              <a:t>Classify reviews that do not convey a clear positive or negative sentiment towards Intel products.</a:t>
            </a:r>
            <a:endParaRPr lang="en-US" sz="146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81D0-E026-0DED-723D-21E1D4BD0D85}"/>
              </a:ext>
            </a:extLst>
          </p:cNvPr>
          <p:cNvSpPr>
            <a:spLocks noGrp="1"/>
          </p:cNvSpPr>
          <p:nvPr>
            <p:ph type="title"/>
          </p:nvPr>
        </p:nvSpPr>
        <p:spPr>
          <a:xfrm>
            <a:off x="1554482" y="877476"/>
            <a:ext cx="11521435" cy="1564640"/>
          </a:xfrm>
        </p:spPr>
        <p:txBody>
          <a:bodyPr/>
          <a:lstStyle/>
          <a:p>
            <a:pPr algn="ctr"/>
            <a:r>
              <a:rPr lang="en-US" dirty="0" err="1">
                <a:latin typeface="Arial Black" panose="020B0A04020102020204" pitchFamily="34" charset="0"/>
              </a:rPr>
              <a:t>Techonologies</a:t>
            </a:r>
            <a:r>
              <a:rPr lang="en-US" dirty="0">
                <a:latin typeface="Arial Black" panose="020B0A04020102020204" pitchFamily="34" charset="0"/>
              </a:rPr>
              <a:t> used</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08365D0C-6CC8-43F3-9F5D-29C40578E0A0}"/>
              </a:ext>
            </a:extLst>
          </p:cNvPr>
          <p:cNvPicPr>
            <a:picLocks noGrp="1" noChangeAspect="1"/>
          </p:cNvPicPr>
          <p:nvPr>
            <p:ph idx="1"/>
          </p:nvPr>
        </p:nvPicPr>
        <p:blipFill>
          <a:blip r:embed="rId2"/>
          <a:stretch>
            <a:fillRect/>
          </a:stretch>
        </p:blipFill>
        <p:spPr>
          <a:xfrm>
            <a:off x="1728439" y="2230244"/>
            <a:ext cx="11521435" cy="5121880"/>
          </a:xfrm>
        </p:spPr>
      </p:pic>
    </p:spTree>
    <p:extLst>
      <p:ext uri="{BB962C8B-B14F-4D97-AF65-F5344CB8AC3E}">
        <p14:creationId xmlns:p14="http://schemas.microsoft.com/office/powerpoint/2010/main" val="4052617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68A4-005E-4F39-8A27-D45A64F5815A}"/>
              </a:ext>
            </a:extLst>
          </p:cNvPr>
          <p:cNvSpPr>
            <a:spLocks noGrp="1"/>
          </p:cNvSpPr>
          <p:nvPr>
            <p:ph type="title"/>
          </p:nvPr>
        </p:nvSpPr>
        <p:spPr>
          <a:xfrm>
            <a:off x="1409517" y="396239"/>
            <a:ext cx="11521435" cy="1564640"/>
          </a:xfrm>
        </p:spPr>
        <p:txBody>
          <a:bodyPr/>
          <a:lstStyle/>
          <a:p>
            <a:r>
              <a:rPr lang="en-US" dirty="0">
                <a:latin typeface="Arial Black" panose="020B0A04020102020204" pitchFamily="34" charset="0"/>
              </a:rPr>
              <a:t>Features offered</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CA66D25F-30A0-7859-755E-5D985C621738}"/>
              </a:ext>
            </a:extLst>
          </p:cNvPr>
          <p:cNvPicPr>
            <a:picLocks noGrp="1" noChangeAspect="1"/>
          </p:cNvPicPr>
          <p:nvPr>
            <p:ph idx="1"/>
          </p:nvPr>
        </p:nvPicPr>
        <p:blipFill>
          <a:blip r:embed="rId2"/>
          <a:stretch>
            <a:fillRect/>
          </a:stretch>
        </p:blipFill>
        <p:spPr>
          <a:xfrm>
            <a:off x="1616927" y="2274850"/>
            <a:ext cx="11521434" cy="516301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D6CF214-20FF-019C-3AAA-0292C7061E2A}"/>
              </a:ext>
            </a:extLst>
          </p:cNvPr>
          <p:cNvSpPr txBox="1"/>
          <p:nvPr/>
        </p:nvSpPr>
        <p:spPr>
          <a:xfrm>
            <a:off x="1409517" y="1730046"/>
            <a:ext cx="5374888"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Black" panose="020B0A04020102020204" pitchFamily="34" charset="0"/>
              </a:rPr>
              <a:t> Keyword Abstraction</a:t>
            </a:r>
            <a:endParaRPr lang="en-IN" sz="2400" dirty="0">
              <a:latin typeface="Arial Black" panose="020B0A04020102020204" pitchFamily="34" charset="0"/>
            </a:endParaRPr>
          </a:p>
        </p:txBody>
      </p:sp>
    </p:spTree>
    <p:extLst>
      <p:ext uri="{BB962C8B-B14F-4D97-AF65-F5344CB8AC3E}">
        <p14:creationId xmlns:p14="http://schemas.microsoft.com/office/powerpoint/2010/main" val="44647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1953-A0C6-FB5C-7BBD-DF55F41BC912}"/>
              </a:ext>
            </a:extLst>
          </p:cNvPr>
          <p:cNvSpPr>
            <a:spLocks noGrp="1"/>
          </p:cNvSpPr>
          <p:nvPr>
            <p:ph type="title"/>
          </p:nvPr>
        </p:nvSpPr>
        <p:spPr>
          <a:xfrm>
            <a:off x="1643693" y="654452"/>
            <a:ext cx="11521435" cy="1564640"/>
          </a:xfrm>
        </p:spPr>
        <p:txBody>
          <a:bodyPr/>
          <a:lstStyle/>
          <a:p>
            <a:r>
              <a:rPr lang="en-US" dirty="0">
                <a:latin typeface="Arial Black" panose="020B0A04020102020204" pitchFamily="34" charset="0"/>
              </a:rPr>
              <a:t>Architecture Diagram</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40896AD6-AB87-B6F4-A507-6D4A8C08C674}"/>
              </a:ext>
            </a:extLst>
          </p:cNvPr>
          <p:cNvPicPr>
            <a:picLocks noGrp="1" noChangeAspect="1"/>
          </p:cNvPicPr>
          <p:nvPr>
            <p:ph idx="1"/>
          </p:nvPr>
        </p:nvPicPr>
        <p:blipFill>
          <a:blip r:embed="rId2"/>
          <a:stretch>
            <a:fillRect/>
          </a:stretch>
        </p:blipFill>
        <p:spPr>
          <a:xfrm>
            <a:off x="1761893" y="2219091"/>
            <a:ext cx="11521434" cy="4650059"/>
          </a:xfrm>
        </p:spPr>
      </p:pic>
    </p:spTree>
    <p:extLst>
      <p:ext uri="{BB962C8B-B14F-4D97-AF65-F5344CB8AC3E}">
        <p14:creationId xmlns:p14="http://schemas.microsoft.com/office/powerpoint/2010/main" val="1144194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05BFC-1758-6582-16EB-030DC65737DE}"/>
              </a:ext>
            </a:extLst>
          </p:cNvPr>
          <p:cNvSpPr>
            <a:spLocks noGrp="1"/>
          </p:cNvSpPr>
          <p:nvPr>
            <p:ph type="title"/>
          </p:nvPr>
        </p:nvSpPr>
        <p:spPr>
          <a:xfrm>
            <a:off x="1554483" y="1960879"/>
            <a:ext cx="11521435" cy="1564640"/>
          </a:xfrm>
        </p:spPr>
        <p:txBody>
          <a:bodyPr>
            <a:normAutofit fontScale="90000"/>
          </a:bodyPr>
          <a:lstStyle/>
          <a:p>
            <a:r>
              <a:rPr lang="en-US" sz="6700" dirty="0">
                <a:latin typeface="Arial Black" panose="020B0A04020102020204" pitchFamily="34" charset="0"/>
              </a:rPr>
              <a:t>Implementation</a:t>
            </a:r>
            <a:br>
              <a:rPr lang="en-IN" sz="5400" dirty="0">
                <a:latin typeface="Arial Black" panose="020B0A04020102020204" pitchFamily="34" charset="0"/>
              </a:rPr>
            </a:br>
            <a:endParaRPr lang="en-IN" dirty="0"/>
          </a:p>
        </p:txBody>
      </p:sp>
      <p:sp>
        <p:nvSpPr>
          <p:cNvPr id="3" name="Content Placeholder 2">
            <a:extLst>
              <a:ext uri="{FF2B5EF4-FFF2-40B4-BE49-F238E27FC236}">
                <a16:creationId xmlns:a16="http://schemas.microsoft.com/office/drawing/2014/main" id="{3E703133-ABE5-82F6-E73F-13A1F6694518}"/>
              </a:ext>
            </a:extLst>
          </p:cNvPr>
          <p:cNvSpPr>
            <a:spLocks noGrp="1"/>
          </p:cNvSpPr>
          <p:nvPr>
            <p:ph idx="1"/>
          </p:nvPr>
        </p:nvSpPr>
        <p:spPr>
          <a:xfrm>
            <a:off x="1554481" y="3525519"/>
            <a:ext cx="11521435" cy="3525523"/>
          </a:xfrm>
        </p:spPr>
        <p:txBody>
          <a:bodyPr>
            <a:normAutofit/>
          </a:bodyPr>
          <a:lstStyle/>
          <a:p>
            <a:r>
              <a:rPr lang="en-US" sz="2200" b="1" dirty="0">
                <a:latin typeface="Times New Roman" panose="02020603050405020304" pitchFamily="18" charset="0"/>
                <a:cs typeface="Times New Roman" panose="02020603050405020304" pitchFamily="18" charset="0"/>
              </a:rPr>
              <a:t>Project Overview </a:t>
            </a:r>
            <a:r>
              <a:rPr lang="en-US" sz="2200" dirty="0">
                <a:latin typeface="Times New Roman" panose="02020603050405020304" pitchFamily="18" charset="0"/>
                <a:cs typeface="Times New Roman" panose="02020603050405020304" pitchFamily="18" charset="0"/>
              </a:rPr>
              <a:t>: The Intel Products Sentiment Analysis Project aimed to leverage advanced Natural Language Processing (NLP) techniques to extract valuable insights from user reviews on Amazon. By systematically collecting, preprocessing, analyzing, and visualizing review data, we sought to understand customer sentiments and identify key areas for product improvement.</a:t>
            </a:r>
          </a:p>
          <a:p>
            <a:r>
              <a:rPr lang="en-US" sz="2200" b="1" dirty="0">
                <a:latin typeface="Times New Roman" panose="02020603050405020304" pitchFamily="18" charset="0"/>
                <a:cs typeface="Times New Roman" panose="02020603050405020304" pitchFamily="18" charset="0"/>
              </a:rPr>
              <a:t>Key Achievements Data Collection and Preprocessing </a:t>
            </a:r>
            <a:r>
              <a:rPr lang="en-US" sz="2200" dirty="0">
                <a:latin typeface="Times New Roman" panose="02020603050405020304" pitchFamily="18" charset="0"/>
                <a:cs typeface="Times New Roman" panose="02020603050405020304" pitchFamily="18" charset="0"/>
              </a:rPr>
              <a:t>: Successfully collected a substantial dataset of user reviews from Amazon using web scraping </a:t>
            </a:r>
            <a:r>
              <a:rPr lang="en-US" sz="2200" dirty="0" err="1">
                <a:latin typeface="Times New Roman" panose="02020603050405020304" pitchFamily="18" charset="0"/>
                <a:cs typeface="Times New Roman" panose="02020603050405020304" pitchFamily="18" charset="0"/>
              </a:rPr>
              <a:t>techniques.Cleaned</a:t>
            </a:r>
            <a:r>
              <a:rPr lang="en-US" sz="2200" dirty="0">
                <a:latin typeface="Times New Roman" panose="02020603050405020304" pitchFamily="18" charset="0"/>
                <a:cs typeface="Times New Roman" panose="02020603050405020304" pitchFamily="18" charset="0"/>
              </a:rPr>
              <a:t> and preprocessed the text data to ensure consistency and usability, removing HTML tags, special characters, and unnecessary whitespace.</a:t>
            </a:r>
          </a:p>
          <a:p>
            <a:endParaRPr lang="en-IN" dirty="0"/>
          </a:p>
        </p:txBody>
      </p:sp>
    </p:spTree>
    <p:extLst>
      <p:ext uri="{BB962C8B-B14F-4D97-AF65-F5344CB8AC3E}">
        <p14:creationId xmlns:p14="http://schemas.microsoft.com/office/powerpoint/2010/main" val="142784997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113</TotalTime>
  <Words>742</Words>
  <Application>Microsoft Office PowerPoint</Application>
  <PresentationFormat>Custom</PresentationFormat>
  <Paragraphs>71</Paragraphs>
  <Slides>15</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-apple-system</vt:lpstr>
      <vt:lpstr>Arial</vt:lpstr>
      <vt:lpstr>Arial Black</vt:lpstr>
      <vt:lpstr>Britannic Bold</vt:lpstr>
      <vt:lpstr>Corben</vt:lpstr>
      <vt:lpstr>Courier New</vt:lpstr>
      <vt:lpstr>Eudoxus Sans</vt:lpstr>
      <vt:lpstr>Garamond</vt:lpstr>
      <vt:lpstr>Nobile</vt:lpstr>
      <vt:lpstr>p22-mackinac-pro</vt:lpstr>
      <vt:lpstr>Times New Roman</vt:lpstr>
      <vt:lpstr>Wingdings</vt:lpstr>
      <vt:lpstr>Organic</vt:lpstr>
      <vt:lpstr>PowerPoint Presentation</vt:lpstr>
      <vt:lpstr>PowerPoint Presentation</vt:lpstr>
      <vt:lpstr>PowerPoint Presentation</vt:lpstr>
      <vt:lpstr>PowerPoint Presentation</vt:lpstr>
      <vt:lpstr>PowerPoint Presentation</vt:lpstr>
      <vt:lpstr>Techonologies used</vt:lpstr>
      <vt:lpstr>Features offered</vt:lpstr>
      <vt:lpstr>Architecture Diagram</vt:lpstr>
      <vt:lpstr>Implementation </vt:lpstr>
      <vt:lpstr>PowerPoint Presentation</vt:lpstr>
      <vt:lpstr>Ratings distribution chart</vt:lpstr>
      <vt:lpstr>Sentiment analysis chart</vt:lpstr>
      <vt:lpstr>Review rating chart</vt:lpstr>
      <vt:lpstr>Team members and their contribution</vt:lpstr>
      <vt:lpstr>Conclusion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Pooja S D</cp:lastModifiedBy>
  <cp:revision>2</cp:revision>
  <dcterms:created xsi:type="dcterms:W3CDTF">2024-07-15T06:33:29Z</dcterms:created>
  <dcterms:modified xsi:type="dcterms:W3CDTF">2024-07-15T12:32:24Z</dcterms:modified>
</cp:coreProperties>
</file>